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315" r:id="rId2"/>
    <p:sldId id="6580" r:id="rId3"/>
    <p:sldId id="2147380114" r:id="rId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796743-DA66-490A-B335-77ED38AB6C23}" v="24" dt="2023-11-20T22:44:05.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y Alvarez" userId="efcdc0d1-7972-4c06-8f22-01f88dda41f3" providerId="ADAL" clId="{30796743-DA66-490A-B335-77ED38AB6C23}"/>
    <pc:docChg chg="undo redo custSel addSld delSld modSld">
      <pc:chgData name="Anny Alvarez" userId="efcdc0d1-7972-4c06-8f22-01f88dda41f3" providerId="ADAL" clId="{30796743-DA66-490A-B335-77ED38AB6C23}" dt="2023-11-20T23:01:00.701" v="262" actId="47"/>
      <pc:docMkLst>
        <pc:docMk/>
      </pc:docMkLst>
      <pc:sldChg chg="modSp add mod">
        <pc:chgData name="Anny Alvarez" userId="efcdc0d1-7972-4c06-8f22-01f88dda41f3" providerId="ADAL" clId="{30796743-DA66-490A-B335-77ED38AB6C23}" dt="2023-11-20T22:32:52.129" v="124" actId="1076"/>
        <pc:sldMkLst>
          <pc:docMk/>
          <pc:sldMk cId="0" sldId="315"/>
        </pc:sldMkLst>
        <pc:spChg chg="mod">
          <ac:chgData name="Anny Alvarez" userId="efcdc0d1-7972-4c06-8f22-01f88dda41f3" providerId="ADAL" clId="{30796743-DA66-490A-B335-77ED38AB6C23}" dt="2023-11-20T22:32:52.129" v="124" actId="1076"/>
          <ac:spMkLst>
            <pc:docMk/>
            <pc:sldMk cId="0" sldId="315"/>
            <ac:spMk id="4" creationId="{6C2DC767-6C25-1194-8F56-DD440112F663}"/>
          </ac:spMkLst>
        </pc:spChg>
      </pc:sldChg>
      <pc:sldChg chg="addSp delSp modSp del mod">
        <pc:chgData name="Anny Alvarez" userId="efcdc0d1-7972-4c06-8f22-01f88dda41f3" providerId="ADAL" clId="{30796743-DA66-490A-B335-77ED38AB6C23}" dt="2023-11-20T22:42:29.820" v="180" actId="47"/>
        <pc:sldMkLst>
          <pc:docMk/>
          <pc:sldMk cId="4008902551" sldId="3545"/>
        </pc:sldMkLst>
        <pc:spChg chg="del mod">
          <ac:chgData name="Anny Alvarez" userId="efcdc0d1-7972-4c06-8f22-01f88dda41f3" providerId="ADAL" clId="{30796743-DA66-490A-B335-77ED38AB6C23}" dt="2023-11-20T22:41:44.867" v="168" actId="21"/>
          <ac:spMkLst>
            <pc:docMk/>
            <pc:sldMk cId="4008902551" sldId="3545"/>
            <ac:spMk id="2" creationId="{A56C5DAF-DE3C-41AC-9C4A-2F55C827FD5D}"/>
          </ac:spMkLst>
        </pc:spChg>
        <pc:spChg chg="del mod">
          <ac:chgData name="Anny Alvarez" userId="efcdc0d1-7972-4c06-8f22-01f88dda41f3" providerId="ADAL" clId="{30796743-DA66-490A-B335-77ED38AB6C23}" dt="2023-11-20T20:37:16.020" v="1" actId="21"/>
          <ac:spMkLst>
            <pc:docMk/>
            <pc:sldMk cId="4008902551" sldId="3545"/>
            <ac:spMk id="3" creationId="{2D1D5196-DDE5-E828-A954-8EC0F16B8FF3}"/>
          </ac:spMkLst>
        </pc:spChg>
        <pc:spChg chg="add mod">
          <ac:chgData name="Anny Alvarez" userId="efcdc0d1-7972-4c06-8f22-01f88dda41f3" providerId="ADAL" clId="{30796743-DA66-490A-B335-77ED38AB6C23}" dt="2023-11-20T21:00:50.538" v="93" actId="14100"/>
          <ac:spMkLst>
            <pc:docMk/>
            <pc:sldMk cId="4008902551" sldId="3545"/>
            <ac:spMk id="3" creationId="{63B4FECD-6585-2FD5-A6A3-7E6C9D5C35F9}"/>
          </ac:spMkLst>
        </pc:spChg>
        <pc:spChg chg="add del mod">
          <ac:chgData name="Anny Alvarez" userId="efcdc0d1-7972-4c06-8f22-01f88dda41f3" providerId="ADAL" clId="{30796743-DA66-490A-B335-77ED38AB6C23}" dt="2023-11-20T22:37:55.493" v="144" actId="21"/>
          <ac:spMkLst>
            <pc:docMk/>
            <pc:sldMk cId="4008902551" sldId="3545"/>
            <ac:spMk id="4" creationId="{59C17822-B726-F2E4-AF3C-0C1823A69374}"/>
          </ac:spMkLst>
        </pc:spChg>
        <pc:spChg chg="del mod">
          <ac:chgData name="Anny Alvarez" userId="efcdc0d1-7972-4c06-8f22-01f88dda41f3" providerId="ADAL" clId="{30796743-DA66-490A-B335-77ED38AB6C23}" dt="2023-11-20T22:42:03.865" v="174" actId="21"/>
          <ac:spMkLst>
            <pc:docMk/>
            <pc:sldMk cId="4008902551" sldId="3545"/>
            <ac:spMk id="5" creationId="{4B098983-4CAD-8DA2-F9DE-53989EF43CBD}"/>
          </ac:spMkLst>
        </pc:spChg>
        <pc:spChg chg="add del">
          <ac:chgData name="Anny Alvarez" userId="efcdc0d1-7972-4c06-8f22-01f88dda41f3" providerId="ADAL" clId="{30796743-DA66-490A-B335-77ED38AB6C23}" dt="2023-11-20T22:37:55.493" v="144" actId="21"/>
          <ac:spMkLst>
            <pc:docMk/>
            <pc:sldMk cId="4008902551" sldId="3545"/>
            <ac:spMk id="6" creationId="{B0FE4248-5EFE-194A-9196-DA3162439F99}"/>
          </ac:spMkLst>
        </pc:spChg>
        <pc:spChg chg="add del">
          <ac:chgData name="Anny Alvarez" userId="efcdc0d1-7972-4c06-8f22-01f88dda41f3" providerId="ADAL" clId="{30796743-DA66-490A-B335-77ED38AB6C23}" dt="2023-11-20T22:37:55.493" v="144" actId="21"/>
          <ac:spMkLst>
            <pc:docMk/>
            <pc:sldMk cId="4008902551" sldId="3545"/>
            <ac:spMk id="7" creationId="{6E4DE3E3-B83A-B0CD-3C99-CA8AEFD14675}"/>
          </ac:spMkLst>
        </pc:spChg>
        <pc:spChg chg="add del mod">
          <ac:chgData name="Anny Alvarez" userId="efcdc0d1-7972-4c06-8f22-01f88dda41f3" providerId="ADAL" clId="{30796743-DA66-490A-B335-77ED38AB6C23}" dt="2023-11-20T22:40:49.921" v="158" actId="21"/>
          <ac:spMkLst>
            <pc:docMk/>
            <pc:sldMk cId="4008902551" sldId="3545"/>
            <ac:spMk id="10" creationId="{2ADB3E82-1F8F-2611-9E44-9771B7099B1F}"/>
          </ac:spMkLst>
        </pc:spChg>
        <pc:spChg chg="add del mod">
          <ac:chgData name="Anny Alvarez" userId="efcdc0d1-7972-4c06-8f22-01f88dda41f3" providerId="ADAL" clId="{30796743-DA66-490A-B335-77ED38AB6C23}" dt="2023-11-20T22:42:03.865" v="174" actId="21"/>
          <ac:spMkLst>
            <pc:docMk/>
            <pc:sldMk cId="4008902551" sldId="3545"/>
            <ac:spMk id="11" creationId="{44D84126-ABD4-6FB1-325C-446DA6CD2E68}"/>
          </ac:spMkLst>
        </pc:spChg>
        <pc:spChg chg="add del mod">
          <ac:chgData name="Anny Alvarez" userId="efcdc0d1-7972-4c06-8f22-01f88dda41f3" providerId="ADAL" clId="{30796743-DA66-490A-B335-77ED38AB6C23}" dt="2023-11-20T22:42:03.865" v="174" actId="21"/>
          <ac:spMkLst>
            <pc:docMk/>
            <pc:sldMk cId="4008902551" sldId="3545"/>
            <ac:spMk id="12" creationId="{E8BAF2C0-25AA-9380-D9B4-E95806C19BCD}"/>
          </ac:spMkLst>
        </pc:spChg>
        <pc:spChg chg="add mod">
          <ac:chgData name="Anny Alvarez" userId="efcdc0d1-7972-4c06-8f22-01f88dda41f3" providerId="ADAL" clId="{30796743-DA66-490A-B335-77ED38AB6C23}" dt="2023-11-20T22:41:44.867" v="168" actId="21"/>
          <ac:spMkLst>
            <pc:docMk/>
            <pc:sldMk cId="4008902551" sldId="3545"/>
            <ac:spMk id="14" creationId="{73B4C61C-26B5-C219-C84A-FD7C7540EFEC}"/>
          </ac:spMkLst>
        </pc:spChg>
        <pc:picChg chg="add del mod">
          <ac:chgData name="Anny Alvarez" userId="efcdc0d1-7972-4c06-8f22-01f88dda41f3" providerId="ADAL" clId="{30796743-DA66-490A-B335-77ED38AB6C23}" dt="2023-11-20T22:35:52.474" v="127" actId="478"/>
          <ac:picMkLst>
            <pc:docMk/>
            <pc:sldMk cId="4008902551" sldId="3545"/>
            <ac:picMk id="8" creationId="{C0E53172-5DBD-D060-C4FB-39C0898DEB5E}"/>
          </ac:picMkLst>
        </pc:picChg>
        <pc:picChg chg="add mod">
          <ac:chgData name="Anny Alvarez" userId="efcdc0d1-7972-4c06-8f22-01f88dda41f3" providerId="ADAL" clId="{30796743-DA66-490A-B335-77ED38AB6C23}" dt="2023-11-20T22:36:44.176" v="130" actId="14100"/>
          <ac:picMkLst>
            <pc:docMk/>
            <pc:sldMk cId="4008902551" sldId="3545"/>
            <ac:picMk id="9" creationId="{16CA3E7D-F1D9-CEF3-9FDF-19058464573D}"/>
          </ac:picMkLst>
        </pc:picChg>
        <pc:picChg chg="del">
          <ac:chgData name="Anny Alvarez" userId="efcdc0d1-7972-4c06-8f22-01f88dda41f3" providerId="ADAL" clId="{30796743-DA66-490A-B335-77ED38AB6C23}" dt="2023-11-20T22:32:58.342" v="125" actId="478"/>
          <ac:picMkLst>
            <pc:docMk/>
            <pc:sldMk cId="4008902551" sldId="3545"/>
            <ac:picMk id="1026" creationId="{0EE4AD8C-806D-72E9-8C71-05B3A9BF9285}"/>
          </ac:picMkLst>
        </pc:picChg>
      </pc:sldChg>
      <pc:sldChg chg="add del">
        <pc:chgData name="Anny Alvarez" userId="efcdc0d1-7972-4c06-8f22-01f88dda41f3" providerId="ADAL" clId="{30796743-DA66-490A-B335-77ED38AB6C23}" dt="2023-11-20T22:37:00.256" v="133" actId="47"/>
        <pc:sldMkLst>
          <pc:docMk/>
          <pc:sldMk cId="2804307915" sldId="3546"/>
        </pc:sldMkLst>
      </pc:sldChg>
      <pc:sldChg chg="addSp delSp modSp add mod">
        <pc:chgData name="Anny Alvarez" userId="efcdc0d1-7972-4c06-8f22-01f88dda41f3" providerId="ADAL" clId="{30796743-DA66-490A-B335-77ED38AB6C23}" dt="2023-11-20T22:58:46.400" v="223" actId="255"/>
        <pc:sldMkLst>
          <pc:docMk/>
          <pc:sldMk cId="1464691854" sldId="6580"/>
        </pc:sldMkLst>
        <pc:spChg chg="del">
          <ac:chgData name="Anny Alvarez" userId="efcdc0d1-7972-4c06-8f22-01f88dda41f3" providerId="ADAL" clId="{30796743-DA66-490A-B335-77ED38AB6C23}" dt="2023-11-20T22:41:54.315" v="172" actId="478"/>
          <ac:spMkLst>
            <pc:docMk/>
            <pc:sldMk cId="1464691854" sldId="6580"/>
            <ac:spMk id="2" creationId="{BE5C73D7-7346-FFF4-90B9-8E0E389CB98E}"/>
          </ac:spMkLst>
        </pc:spChg>
        <pc:spChg chg="del">
          <ac:chgData name="Anny Alvarez" userId="efcdc0d1-7972-4c06-8f22-01f88dda41f3" providerId="ADAL" clId="{30796743-DA66-490A-B335-77ED38AB6C23}" dt="2023-11-20T22:41:53.202" v="171" actId="478"/>
          <ac:spMkLst>
            <pc:docMk/>
            <pc:sldMk cId="1464691854" sldId="6580"/>
            <ac:spMk id="4" creationId="{50FBD267-29B0-AD16-FC97-C62A0AA28A9A}"/>
          </ac:spMkLst>
        </pc:spChg>
        <pc:spChg chg="add mod">
          <ac:chgData name="Anny Alvarez" userId="efcdc0d1-7972-4c06-8f22-01f88dda41f3" providerId="ADAL" clId="{30796743-DA66-490A-B335-77ED38AB6C23}" dt="2023-11-20T22:58:46.400" v="223" actId="255"/>
          <ac:spMkLst>
            <pc:docMk/>
            <pc:sldMk cId="1464691854" sldId="6580"/>
            <ac:spMk id="5" creationId="{74CD3204-140E-5A63-B604-008F40B4BB5E}"/>
          </ac:spMkLst>
        </pc:spChg>
        <pc:spChg chg="add mod">
          <ac:chgData name="Anny Alvarez" userId="efcdc0d1-7972-4c06-8f22-01f88dda41f3" providerId="ADAL" clId="{30796743-DA66-490A-B335-77ED38AB6C23}" dt="2023-11-20T22:42:25.828" v="179" actId="14100"/>
          <ac:spMkLst>
            <pc:docMk/>
            <pc:sldMk cId="1464691854" sldId="6580"/>
            <ac:spMk id="6" creationId="{20F2680A-4EC0-324C-1399-FD86E75E9FE6}"/>
          </ac:spMkLst>
        </pc:spChg>
        <pc:spChg chg="add mod">
          <ac:chgData name="Anny Alvarez" userId="efcdc0d1-7972-4c06-8f22-01f88dda41f3" providerId="ADAL" clId="{30796743-DA66-490A-B335-77ED38AB6C23}" dt="2023-11-20T22:42:21.799" v="178" actId="1076"/>
          <ac:spMkLst>
            <pc:docMk/>
            <pc:sldMk cId="1464691854" sldId="6580"/>
            <ac:spMk id="7" creationId="{FFA24574-A406-3A09-7F7B-33118B4ABD94}"/>
          </ac:spMkLst>
        </pc:spChg>
        <pc:spChg chg="add mod">
          <ac:chgData name="Anny Alvarez" userId="efcdc0d1-7972-4c06-8f22-01f88dda41f3" providerId="ADAL" clId="{30796743-DA66-490A-B335-77ED38AB6C23}" dt="2023-11-20T22:42:21.799" v="178" actId="1076"/>
          <ac:spMkLst>
            <pc:docMk/>
            <pc:sldMk cId="1464691854" sldId="6580"/>
            <ac:spMk id="8" creationId="{E798A828-C671-FA71-EEA1-45CF1C3B9C0B}"/>
          </ac:spMkLst>
        </pc:spChg>
      </pc:sldChg>
      <pc:sldChg chg="add del">
        <pc:chgData name="Anny Alvarez" userId="efcdc0d1-7972-4c06-8f22-01f88dda41f3" providerId="ADAL" clId="{30796743-DA66-490A-B335-77ED38AB6C23}" dt="2023-11-20T22:44:11.825" v="195" actId="47"/>
        <pc:sldMkLst>
          <pc:docMk/>
          <pc:sldMk cId="2085909662" sldId="6620"/>
        </pc:sldMkLst>
      </pc:sldChg>
      <pc:sldChg chg="addSp delSp modSp add del mod setBg">
        <pc:chgData name="Anny Alvarez" userId="efcdc0d1-7972-4c06-8f22-01f88dda41f3" providerId="ADAL" clId="{30796743-DA66-490A-B335-77ED38AB6C23}" dt="2023-11-20T23:00:49.857" v="260" actId="1076"/>
        <pc:sldMkLst>
          <pc:docMk/>
          <pc:sldMk cId="4019418214" sldId="2147380114"/>
        </pc:sldMkLst>
        <pc:spChg chg="add del mod">
          <ac:chgData name="Anny Alvarez" userId="efcdc0d1-7972-4c06-8f22-01f88dda41f3" providerId="ADAL" clId="{30796743-DA66-490A-B335-77ED38AB6C23}" dt="2023-11-20T22:37:51.837" v="141"/>
          <ac:spMkLst>
            <pc:docMk/>
            <pc:sldMk cId="4019418214" sldId="2147380114"/>
            <ac:spMk id="2" creationId="{B6553276-9EB6-EE02-9484-AA09BCFE982E}"/>
          </ac:spMkLst>
        </pc:spChg>
        <pc:spChg chg="del mod">
          <ac:chgData name="Anny Alvarez" userId="efcdc0d1-7972-4c06-8f22-01f88dda41f3" providerId="ADAL" clId="{30796743-DA66-490A-B335-77ED38AB6C23}" dt="2023-11-20T22:37:14.421" v="135" actId="478"/>
          <ac:spMkLst>
            <pc:docMk/>
            <pc:sldMk cId="4019418214" sldId="2147380114"/>
            <ac:spMk id="3" creationId="{253F7655-E745-E0FF-4DBA-D04638B95B6B}"/>
          </ac:spMkLst>
        </pc:spChg>
        <pc:spChg chg="add del mod">
          <ac:chgData name="Anny Alvarez" userId="efcdc0d1-7972-4c06-8f22-01f88dda41f3" providerId="ADAL" clId="{30796743-DA66-490A-B335-77ED38AB6C23}" dt="2023-11-20T22:38:44.499" v="153" actId="21"/>
          <ac:spMkLst>
            <pc:docMk/>
            <pc:sldMk cId="4019418214" sldId="2147380114"/>
            <ac:spMk id="4" creationId="{11DFEF5F-E652-21A8-464F-3092F87518FE}"/>
          </ac:spMkLst>
        </pc:spChg>
        <pc:spChg chg="add del mod">
          <ac:chgData name="Anny Alvarez" userId="efcdc0d1-7972-4c06-8f22-01f88dda41f3" providerId="ADAL" clId="{30796743-DA66-490A-B335-77ED38AB6C23}" dt="2023-11-20T22:38:53.592" v="156" actId="21"/>
          <ac:spMkLst>
            <pc:docMk/>
            <pc:sldMk cId="4019418214" sldId="2147380114"/>
            <ac:spMk id="5" creationId="{0D7CC4FB-ED32-2BFA-D267-1B1EBB1A87E1}"/>
          </ac:spMkLst>
        </pc:spChg>
        <pc:spChg chg="add del mod">
          <ac:chgData name="Anny Alvarez" userId="efcdc0d1-7972-4c06-8f22-01f88dda41f3" providerId="ADAL" clId="{30796743-DA66-490A-B335-77ED38AB6C23}" dt="2023-11-20T22:38:53.592" v="156" actId="21"/>
          <ac:spMkLst>
            <pc:docMk/>
            <pc:sldMk cId="4019418214" sldId="2147380114"/>
            <ac:spMk id="6" creationId="{A5953191-0895-B998-BC72-667313EE531D}"/>
          </ac:spMkLst>
        </pc:spChg>
        <pc:spChg chg="add del mod">
          <ac:chgData name="Anny Alvarez" userId="efcdc0d1-7972-4c06-8f22-01f88dda41f3" providerId="ADAL" clId="{30796743-DA66-490A-B335-77ED38AB6C23}" dt="2023-11-20T23:00:44.174" v="257" actId="1076"/>
          <ac:spMkLst>
            <pc:docMk/>
            <pc:sldMk cId="4019418214" sldId="2147380114"/>
            <ac:spMk id="7" creationId="{9058445F-1907-3EDF-C0F5-B1EE38CA568F}"/>
          </ac:spMkLst>
        </pc:spChg>
        <pc:spChg chg="del">
          <ac:chgData name="Anny Alvarez" userId="efcdc0d1-7972-4c06-8f22-01f88dda41f3" providerId="ADAL" clId="{30796743-DA66-490A-B335-77ED38AB6C23}" dt="2023-11-20T22:37:18.211" v="136" actId="478"/>
          <ac:spMkLst>
            <pc:docMk/>
            <pc:sldMk cId="4019418214" sldId="2147380114"/>
            <ac:spMk id="8" creationId="{CE94D69E-6D69-F82C-C481-A7063344086E}"/>
          </ac:spMkLst>
        </pc:spChg>
        <pc:spChg chg="add del mod ord">
          <ac:chgData name="Anny Alvarez" userId="efcdc0d1-7972-4c06-8f22-01f88dda41f3" providerId="ADAL" clId="{30796743-DA66-490A-B335-77ED38AB6C23}" dt="2023-11-20T22:42:38.789" v="182" actId="478"/>
          <ac:spMkLst>
            <pc:docMk/>
            <pc:sldMk cId="4019418214" sldId="2147380114"/>
            <ac:spMk id="9" creationId="{D9A5C951-1FA2-BC77-CB42-A0C6E5D8E08C}"/>
          </ac:spMkLst>
        </pc:spChg>
        <pc:spChg chg="del">
          <ac:chgData name="Anny Alvarez" userId="efcdc0d1-7972-4c06-8f22-01f88dda41f3" providerId="ADAL" clId="{30796743-DA66-490A-B335-77ED38AB6C23}" dt="2023-11-20T22:37:18.211" v="136" actId="478"/>
          <ac:spMkLst>
            <pc:docMk/>
            <pc:sldMk cId="4019418214" sldId="2147380114"/>
            <ac:spMk id="12" creationId="{1BEC044A-0BE5-4212-CC3F-79DB22CCBCE5}"/>
          </ac:spMkLst>
        </pc:spChg>
        <pc:spChg chg="add">
          <ac:chgData name="Anny Alvarez" userId="efcdc0d1-7972-4c06-8f22-01f88dda41f3" providerId="ADAL" clId="{30796743-DA66-490A-B335-77ED38AB6C23}" dt="2023-11-20T22:32:17.890" v="103" actId="26606"/>
          <ac:spMkLst>
            <pc:docMk/>
            <pc:sldMk cId="4019418214" sldId="2147380114"/>
            <ac:spMk id="13" creationId="{37C89E4B-3C9F-44B9-8B86-D9E3D112D8EC}"/>
          </ac:spMkLst>
        </pc:spChg>
        <pc:spChg chg="del">
          <ac:chgData name="Anny Alvarez" userId="efcdc0d1-7972-4c06-8f22-01f88dda41f3" providerId="ADAL" clId="{30796743-DA66-490A-B335-77ED38AB6C23}" dt="2023-11-20T22:37:18.211" v="136" actId="478"/>
          <ac:spMkLst>
            <pc:docMk/>
            <pc:sldMk cId="4019418214" sldId="2147380114"/>
            <ac:spMk id="14" creationId="{44AD6C4D-7BDE-1B94-0A75-C2B6A70CC11D}"/>
          </ac:spMkLst>
        </pc:spChg>
        <pc:spChg chg="add mod">
          <ac:chgData name="Anny Alvarez" userId="efcdc0d1-7972-4c06-8f22-01f88dda41f3" providerId="ADAL" clId="{30796743-DA66-490A-B335-77ED38AB6C23}" dt="2023-11-20T23:00:49.857" v="260" actId="1076"/>
          <ac:spMkLst>
            <pc:docMk/>
            <pc:sldMk cId="4019418214" sldId="2147380114"/>
            <ac:spMk id="15" creationId="{F72F70E4-D02E-B00A-9F9B-476E63CBBA98}"/>
          </ac:spMkLst>
        </pc:spChg>
        <pc:spChg chg="del">
          <ac:chgData name="Anny Alvarez" userId="efcdc0d1-7972-4c06-8f22-01f88dda41f3" providerId="ADAL" clId="{30796743-DA66-490A-B335-77ED38AB6C23}" dt="2023-11-20T22:37:18.211" v="136" actId="478"/>
          <ac:spMkLst>
            <pc:docMk/>
            <pc:sldMk cId="4019418214" sldId="2147380114"/>
            <ac:spMk id="16" creationId="{9185952C-BB58-2CF8-34A6-2BD175DE4737}"/>
          </ac:spMkLst>
        </pc:spChg>
        <pc:spChg chg="del">
          <ac:chgData name="Anny Alvarez" userId="efcdc0d1-7972-4c06-8f22-01f88dda41f3" providerId="ADAL" clId="{30796743-DA66-490A-B335-77ED38AB6C23}" dt="2023-11-20T22:37:18.211" v="136" actId="478"/>
          <ac:spMkLst>
            <pc:docMk/>
            <pc:sldMk cId="4019418214" sldId="2147380114"/>
            <ac:spMk id="17" creationId="{F8FFF029-71FE-6154-2890-FAE506A96494}"/>
          </ac:spMkLst>
        </pc:spChg>
        <pc:spChg chg="del">
          <ac:chgData name="Anny Alvarez" userId="efcdc0d1-7972-4c06-8f22-01f88dda41f3" providerId="ADAL" clId="{30796743-DA66-490A-B335-77ED38AB6C23}" dt="2023-11-20T22:37:18.211" v="136" actId="478"/>
          <ac:spMkLst>
            <pc:docMk/>
            <pc:sldMk cId="4019418214" sldId="2147380114"/>
            <ac:spMk id="18" creationId="{54D8DEF0-E99C-31B7-D8CC-6761F58A866C}"/>
          </ac:spMkLst>
        </pc:spChg>
        <pc:picChg chg="add mod">
          <ac:chgData name="Anny Alvarez" userId="efcdc0d1-7972-4c06-8f22-01f88dda41f3" providerId="ADAL" clId="{30796743-DA66-490A-B335-77ED38AB6C23}" dt="2023-11-20T22:32:17.890" v="103" actId="26606"/>
          <ac:picMkLst>
            <pc:docMk/>
            <pc:sldMk cId="4019418214" sldId="2147380114"/>
            <ac:picMk id="2" creationId="{C776AEBE-1FD5-11FF-A05F-735094E059CE}"/>
          </ac:picMkLst>
        </pc:picChg>
        <pc:picChg chg="del">
          <ac:chgData name="Anny Alvarez" userId="efcdc0d1-7972-4c06-8f22-01f88dda41f3" providerId="ADAL" clId="{30796743-DA66-490A-B335-77ED38AB6C23}" dt="2023-11-20T22:43:18.208" v="190" actId="478"/>
          <ac:picMkLst>
            <pc:docMk/>
            <pc:sldMk cId="4019418214" sldId="2147380114"/>
            <ac:picMk id="10" creationId="{BDDF4D53-F9CE-DAAC-9440-D76400740658}"/>
          </ac:picMkLst>
        </pc:picChg>
        <pc:picChg chg="del">
          <ac:chgData name="Anny Alvarez" userId="efcdc0d1-7972-4c06-8f22-01f88dda41f3" providerId="ADAL" clId="{30796743-DA66-490A-B335-77ED38AB6C23}" dt="2023-11-20T22:37:14.421" v="135" actId="478"/>
          <ac:picMkLst>
            <pc:docMk/>
            <pc:sldMk cId="4019418214" sldId="2147380114"/>
            <ac:picMk id="11" creationId="{609BEB11-E3B6-7A3E-CF0E-288C68754313}"/>
          </ac:picMkLst>
        </pc:picChg>
        <pc:cxnChg chg="add">
          <ac:chgData name="Anny Alvarez" userId="efcdc0d1-7972-4c06-8f22-01f88dda41f3" providerId="ADAL" clId="{30796743-DA66-490A-B335-77ED38AB6C23}" dt="2023-11-20T22:32:17.890" v="103" actId="26606"/>
          <ac:cxnSpMkLst>
            <pc:docMk/>
            <pc:sldMk cId="4019418214" sldId="2147380114"/>
            <ac:cxnSpMk id="15" creationId="{AA2EAA10-076F-46BD-8F0F-B9A2FB77A85C}"/>
          </ac:cxnSpMkLst>
        </pc:cxnChg>
        <pc:cxnChg chg="add">
          <ac:chgData name="Anny Alvarez" userId="efcdc0d1-7972-4c06-8f22-01f88dda41f3" providerId="ADAL" clId="{30796743-DA66-490A-B335-77ED38AB6C23}" dt="2023-11-20T22:32:17.890" v="103" actId="26606"/>
          <ac:cxnSpMkLst>
            <pc:docMk/>
            <pc:sldMk cId="4019418214" sldId="2147380114"/>
            <ac:cxnSpMk id="19" creationId="{D891E407-403B-4764-86C9-33A56D3BCAA3}"/>
          </ac:cxnSpMkLst>
        </pc:cxnChg>
      </pc:sldChg>
      <pc:sldChg chg="new del">
        <pc:chgData name="Anny Alvarez" userId="efcdc0d1-7972-4c06-8f22-01f88dda41f3" providerId="ADAL" clId="{30796743-DA66-490A-B335-77ED38AB6C23}" dt="2023-11-20T23:01:00.701" v="262" actId="47"/>
        <pc:sldMkLst>
          <pc:docMk/>
          <pc:sldMk cId="4176599493" sldId="2147380115"/>
        </pc:sldMkLst>
      </pc:sldChg>
      <pc:sldMasterChg chg="delSldLayout">
        <pc:chgData name="Anny Alvarez" userId="efcdc0d1-7972-4c06-8f22-01f88dda41f3" providerId="ADAL" clId="{30796743-DA66-490A-B335-77ED38AB6C23}" dt="2023-11-20T22:42:29.820" v="180" actId="47"/>
        <pc:sldMasterMkLst>
          <pc:docMk/>
          <pc:sldMasterMk cId="2553432132" sldId="2147483660"/>
        </pc:sldMasterMkLst>
        <pc:sldLayoutChg chg="del">
          <pc:chgData name="Anny Alvarez" userId="efcdc0d1-7972-4c06-8f22-01f88dda41f3" providerId="ADAL" clId="{30796743-DA66-490A-B335-77ED38AB6C23}" dt="2023-11-20T22:42:29.820" v="180" actId="47"/>
          <pc:sldLayoutMkLst>
            <pc:docMk/>
            <pc:sldMasterMk cId="2553432132" sldId="2147483660"/>
            <pc:sldLayoutMk cId="1366283403" sldId="2147483672"/>
          </pc:sldLayoutMkLst>
        </pc:sldLayoutChg>
        <pc:sldLayoutChg chg="del">
          <pc:chgData name="Anny Alvarez" userId="efcdc0d1-7972-4c06-8f22-01f88dda41f3" providerId="ADAL" clId="{30796743-DA66-490A-B335-77ED38AB6C23}" dt="2023-11-20T22:32:21.435" v="104" actId="47"/>
          <pc:sldLayoutMkLst>
            <pc:docMk/>
            <pc:sldMasterMk cId="2553432132" sldId="2147483660"/>
            <pc:sldLayoutMk cId="2064888199" sldId="214748367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EFD344-BAC9-42C0-BCF9-3D145CE5D105}" type="datetimeFigureOut">
              <a:rPr lang="es-CO" smtClean="0"/>
              <a:t>20/11/2023</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A5140-AD01-4806-BB5E-CF91E5E20644}" type="slidenum">
              <a:rPr lang="es-CO" smtClean="0"/>
              <a:t>‹Nº›</a:t>
            </a:fld>
            <a:endParaRPr lang="es-CO"/>
          </a:p>
        </p:txBody>
      </p:sp>
    </p:spTree>
    <p:extLst>
      <p:ext uri="{BB962C8B-B14F-4D97-AF65-F5344CB8AC3E}">
        <p14:creationId xmlns:p14="http://schemas.microsoft.com/office/powerpoint/2010/main" val="3245793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800" b="1">
                <a:effectLst/>
                <a:latin typeface="Arial" panose="020B0604020202020204" pitchFamily="34" charset="0"/>
              </a:rPr>
              <a:t>NN: </a:t>
            </a:r>
            <a:r>
              <a:rPr lang="es-ES" sz="1800" b="0" err="1">
                <a:effectLst/>
                <a:latin typeface="Arial" panose="020B0604020202020204" pitchFamily="34" charset="0"/>
              </a:rPr>
              <a:t>Enerbit</a:t>
            </a:r>
            <a:r>
              <a:rPr lang="es-ES" sz="1800" b="0">
                <a:effectLst/>
                <a:latin typeface="Arial" panose="020B0604020202020204" pitchFamily="34" charset="0"/>
              </a:rPr>
              <a:t> 10.629</a:t>
            </a:r>
          </a:p>
          <a:p>
            <a:r>
              <a:rPr lang="es-ES" sz="1800" b="0">
                <a:effectLst/>
                <a:latin typeface="Arial" panose="020B0604020202020204" pitchFamily="34" charset="0"/>
              </a:rPr>
              <a:t>        Internet 22.037</a:t>
            </a:r>
          </a:p>
          <a:p>
            <a:endParaRPr lang="es-ES" sz="1800" b="0">
              <a:effectLst/>
              <a:latin typeface="Arial" panose="020B0604020202020204" pitchFamily="34" charset="0"/>
            </a:endParaRPr>
          </a:p>
          <a:p>
            <a:r>
              <a:rPr lang="es-ES" sz="1800" b="0">
                <a:effectLst/>
                <a:latin typeface="Arial" panose="020B0604020202020204" pitchFamily="34" charset="0"/>
              </a:rPr>
              <a:t>No Recurrentes: Paramétrico 	2.520</a:t>
            </a:r>
          </a:p>
          <a:p>
            <a:r>
              <a:rPr lang="es-ES" sz="1800" b="0">
                <a:effectLst/>
                <a:latin typeface="Arial" panose="020B0604020202020204" pitchFamily="34" charset="0"/>
              </a:rPr>
              <a:t>                           Ajuste PRO Col -7.517</a:t>
            </a:r>
          </a:p>
          <a:p>
            <a:r>
              <a:rPr lang="es-ES" sz="1800" b="0">
                <a:effectLst/>
                <a:latin typeface="Arial" panose="020B0604020202020204" pitchFamily="34" charset="0"/>
              </a:rPr>
              <a:t>                           Firma Nuevo Sindicato 4.768</a:t>
            </a:r>
          </a:p>
          <a:p>
            <a:r>
              <a:rPr lang="es-ES" sz="1800" b="0">
                <a:effectLst/>
                <a:latin typeface="Arial" panose="020B0604020202020204" pitchFamily="34" charset="0"/>
              </a:rPr>
              <a:t>                           Proyectos especiales Col 3.625</a:t>
            </a:r>
          </a:p>
          <a:p>
            <a:r>
              <a:rPr lang="es-ES" sz="1800" b="0">
                <a:effectLst/>
                <a:latin typeface="Arial" panose="020B0604020202020204" pitchFamily="34" charset="0"/>
              </a:rPr>
              <a:t>                           CA Ajuste PRO 1.923 y Proyectos especiales 5.831: total 7.755</a:t>
            </a:r>
          </a:p>
          <a:p>
            <a:endParaRPr lang="es-ES" sz="1800" b="0">
              <a:effectLst/>
              <a:latin typeface="Arial" panose="020B0604020202020204" pitchFamily="34" charset="0"/>
            </a:endParaRPr>
          </a:p>
          <a:p>
            <a:r>
              <a:rPr lang="es-ES" sz="1800" b="0">
                <a:effectLst/>
                <a:latin typeface="Arial" panose="020B0604020202020204" pitchFamily="34" charset="0"/>
              </a:rPr>
              <a:t>Personal: -16982 de Personal </a:t>
            </a:r>
            <a:r>
              <a:rPr lang="es-ES" sz="1800" b="0" err="1">
                <a:effectLst/>
                <a:latin typeface="Arial" panose="020B0604020202020204" pitchFamily="34" charset="0"/>
              </a:rPr>
              <a:t>Enerbit</a:t>
            </a:r>
            <a:r>
              <a:rPr lang="es-ES" sz="1800" b="0">
                <a:effectLst/>
                <a:latin typeface="Arial" panose="020B0604020202020204" pitchFamily="34" charset="0"/>
              </a:rPr>
              <a:t> 7.078 e internet 9.904</a:t>
            </a:r>
          </a:p>
          <a:p>
            <a:r>
              <a:rPr lang="es-ES" sz="1800" b="0" err="1">
                <a:effectLst/>
                <a:latin typeface="Arial" panose="020B0604020202020204" pitchFamily="34" charset="0"/>
              </a:rPr>
              <a:t>Mtto</a:t>
            </a:r>
            <a:r>
              <a:rPr lang="es-ES" sz="1800" b="0">
                <a:effectLst/>
                <a:latin typeface="Arial" panose="020B0604020202020204" pitchFamily="34" charset="0"/>
              </a:rPr>
              <a:t>, </a:t>
            </a:r>
            <a:r>
              <a:rPr lang="es-ES" sz="1800" b="0" err="1">
                <a:effectLst/>
                <a:latin typeface="Arial" panose="020B0604020202020204" pitchFamily="34" charset="0"/>
              </a:rPr>
              <a:t>mat</a:t>
            </a:r>
            <a:r>
              <a:rPr lang="es-ES" sz="1800" b="0">
                <a:effectLst/>
                <a:latin typeface="Arial" panose="020B0604020202020204" pitchFamily="34" charset="0"/>
              </a:rPr>
              <a:t> y otros: -15.685 de </a:t>
            </a:r>
            <a:r>
              <a:rPr lang="es-ES" sz="1800" b="0" err="1">
                <a:effectLst/>
                <a:latin typeface="Arial" panose="020B0604020202020204" pitchFamily="34" charset="0"/>
              </a:rPr>
              <a:t>Enerbit</a:t>
            </a:r>
            <a:r>
              <a:rPr lang="es-ES" sz="1800" b="0">
                <a:effectLst/>
                <a:latin typeface="Arial" panose="020B0604020202020204" pitchFamily="34" charset="0"/>
              </a:rPr>
              <a:t> 3.551 e Internet 12.134</a:t>
            </a:r>
          </a:p>
          <a:p>
            <a:r>
              <a:rPr lang="es-ES" sz="1800" b="0">
                <a:effectLst/>
                <a:latin typeface="Arial" panose="020B0604020202020204" pitchFamily="34" charset="0"/>
              </a:rPr>
              <a:t>Generales: -11.976 de </a:t>
            </a:r>
            <a:r>
              <a:rPr lang="es-ES" sz="1800" b="0" err="1">
                <a:effectLst/>
                <a:latin typeface="Arial" panose="020B0604020202020204" pitchFamily="34" charset="0"/>
              </a:rPr>
              <a:t>Parametrico</a:t>
            </a:r>
            <a:r>
              <a:rPr lang="es-ES" sz="1800" b="0">
                <a:effectLst/>
                <a:latin typeface="Arial" panose="020B0604020202020204" pitchFamily="34" charset="0"/>
              </a:rPr>
              <a:t>, proyectos especiales Col y CA</a:t>
            </a:r>
          </a:p>
          <a:p>
            <a:r>
              <a:rPr lang="es-ES" sz="1800" b="0">
                <a:effectLst/>
                <a:latin typeface="Arial" panose="020B0604020202020204" pitchFamily="34" charset="0"/>
              </a:rPr>
              <a:t>                      </a:t>
            </a:r>
          </a:p>
          <a:p>
            <a:endParaRPr lang="es-ES" sz="1800" b="1">
              <a:effectLst/>
              <a:latin typeface="Arial" panose="020B0604020202020204" pitchFamily="34" charset="0"/>
            </a:endParaRPr>
          </a:p>
          <a:p>
            <a:r>
              <a:rPr lang="es-ES" sz="1800" b="1">
                <a:effectLst/>
                <a:latin typeface="Arial" panose="020B0604020202020204" pitchFamily="34" charset="0"/>
              </a:rPr>
              <a:t>CYGF </a:t>
            </a:r>
            <a:r>
              <a:rPr lang="es-ES" sz="1800" b="1" err="1">
                <a:effectLst/>
                <a:latin typeface="Arial" panose="020B0604020202020204" pitchFamily="34" charset="0"/>
              </a:rPr>
              <a:t>YoY</a:t>
            </a:r>
            <a:endParaRPr lang="es-ES" sz="1800" b="1">
              <a:effectLst/>
              <a:latin typeface="Arial" panose="020B0604020202020204" pitchFamily="34" charset="0"/>
            </a:endParaRPr>
          </a:p>
          <a:p>
            <a:endParaRPr lang="es-ES" sz="1800">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a:t>Real 2022 [855745] Real 2023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Real 2022  [85]  Sub ejecución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Real 2023 [811568] Recurrentes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Real 2023 [11511] No Recurrentes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Real 2023 [32666] NN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Recurrentes [303217] Personal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Recurrentes [284300] Mat, </a:t>
            </a:r>
            <a:r>
              <a:rPr lang="es-ES" err="1"/>
              <a:t>mtto</a:t>
            </a:r>
            <a:r>
              <a:rPr lang="es-ES"/>
              <a:t> y otros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Recurrentes [209523] Generales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Recurrentes [14528] Provisiones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No Recurrentes [2520] Cautiva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No Recurrentes [7755] CA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No Recurrentes [1236] Otros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Mat, </a:t>
            </a:r>
            <a:r>
              <a:rPr lang="es-ES" err="1"/>
              <a:t>mtto</a:t>
            </a:r>
            <a:r>
              <a:rPr lang="es-ES"/>
              <a:t> y otros [137563] </a:t>
            </a:r>
            <a:r>
              <a:rPr lang="es-ES" err="1"/>
              <a:t>Mtto</a:t>
            </a:r>
            <a:r>
              <a:rPr lang="es-E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Mat, </a:t>
            </a:r>
            <a:r>
              <a:rPr lang="es-ES" err="1"/>
              <a:t>mtto</a:t>
            </a:r>
            <a:r>
              <a:rPr lang="es-ES"/>
              <a:t> y otros [80982] Otros Costos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Mat, </a:t>
            </a:r>
            <a:r>
              <a:rPr lang="es-ES" err="1"/>
              <a:t>mtto</a:t>
            </a:r>
            <a:r>
              <a:rPr lang="es-ES"/>
              <a:t> y otros [65755] Materiales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Generales [79204] Costos Gen.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Generales [55268] Seguros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Generales [53101] Honorarios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a:t>Generales [21950] Lic. y contribuciones</a:t>
            </a:r>
          </a:p>
        </p:txBody>
      </p:sp>
      <p:sp>
        <p:nvSpPr>
          <p:cNvPr id="4" name="Marcador de número de diapositiva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316C657-3313-4FAA-B3D1-137536063055}" type="slidenum">
              <a:rPr kumimoji="0" lang="es-C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s-C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1977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1F500-F3F8-2944-AF3A-10B8DDEADEE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2FCAC5DB-41DB-AC48-8030-72BB8A7A2D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B84A5635-0D08-A949-874F-1048BED0C70B}"/>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5" name="Marcador de pie de página 4">
            <a:extLst>
              <a:ext uri="{FF2B5EF4-FFF2-40B4-BE49-F238E27FC236}">
                <a16:creationId xmlns:a16="http://schemas.microsoft.com/office/drawing/2014/main" id="{4EFA389B-D1A9-A74D-8A66-26644515241F}"/>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0B8FFDA-B1C4-FE45-806F-1C81347063FF}"/>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1928805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B83829-4242-7F44-AD5A-0361B61FC848}"/>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4F43656-8DFB-214A-8495-48C9B973713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B1CA33E-8F02-BE43-9EC2-67B29EFC7C16}"/>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5" name="Marcador de pie de página 4">
            <a:extLst>
              <a:ext uri="{FF2B5EF4-FFF2-40B4-BE49-F238E27FC236}">
                <a16:creationId xmlns:a16="http://schemas.microsoft.com/office/drawing/2014/main" id="{3652F502-E0A2-774C-AC66-F0A9FCFD8BB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EA6B33E-9603-A940-9603-30713B39FFB6}"/>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1986134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0A91556E-B0C1-1447-8B8D-EA824020624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123A718-6895-344E-8A37-BC367BC6E38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23BF08F-FB97-F24A-81E9-D922A528E234}"/>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5" name="Marcador de pie de página 4">
            <a:extLst>
              <a:ext uri="{FF2B5EF4-FFF2-40B4-BE49-F238E27FC236}">
                <a16:creationId xmlns:a16="http://schemas.microsoft.com/office/drawing/2014/main" id="{D071816A-C801-8B44-989D-056A7DF0CD1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2ED7F76-372B-944B-92A7-B5C4C4A57963}"/>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625754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Imagen y texto">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F956EC17-94EE-42E8-9993-206903B06D02}"/>
              </a:ext>
            </a:extLst>
          </p:cNvPr>
          <p:cNvSpPr>
            <a:spLocks noGrp="1"/>
          </p:cNvSpPr>
          <p:nvPr>
            <p:ph type="title" hasCustomPrompt="1"/>
          </p:nvPr>
        </p:nvSpPr>
        <p:spPr>
          <a:xfrm>
            <a:off x="502534" y="433030"/>
            <a:ext cx="6465425" cy="965964"/>
          </a:xfrm>
          <a:prstGeom prst="rect">
            <a:avLst/>
          </a:prstGeom>
        </p:spPr>
        <p:txBody>
          <a:bodyPr wrap="square" anchor="ctr">
            <a:noAutofit/>
          </a:bodyPr>
          <a:lstStyle>
            <a:lvl1pPr>
              <a:defRPr lang="es-CO" sz="4000" b="1" kern="0" spc="-150" dirty="0">
                <a:solidFill>
                  <a:schemeClr val="tx1">
                    <a:lumMod val="65000"/>
                    <a:lumOff val="35000"/>
                  </a:schemeClr>
                </a:solidFill>
                <a:latin typeface="Arial" panose="020B0604020202020204" pitchFamily="34" charset="0"/>
                <a:ea typeface="Source Sans Pro" panose="020B0503030403020204" pitchFamily="34" charset="0"/>
                <a:cs typeface="Arial" panose="020B0604020202020204" pitchFamily="34" charset="0"/>
              </a:defRPr>
            </a:lvl1pPr>
          </a:lstStyle>
          <a:p>
            <a:pPr marL="0" lvl="0" fontAlgn="base">
              <a:spcAft>
                <a:spcPct val="0"/>
              </a:spcAft>
            </a:pPr>
            <a:r>
              <a:rPr lang="es-ES"/>
              <a:t>Título</a:t>
            </a:r>
            <a:endParaRPr lang="es-CO"/>
          </a:p>
        </p:txBody>
      </p:sp>
      <p:pic>
        <p:nvPicPr>
          <p:cNvPr id="7" name="Imagen 6">
            <a:extLst>
              <a:ext uri="{FF2B5EF4-FFF2-40B4-BE49-F238E27FC236}">
                <a16:creationId xmlns:a16="http://schemas.microsoft.com/office/drawing/2014/main" id="{0A0C813B-32A9-4CD8-9D03-C2A260B03F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79099" y="5811033"/>
            <a:ext cx="1770620" cy="829240"/>
          </a:xfrm>
          <a:prstGeom prst="rect">
            <a:avLst/>
          </a:prstGeom>
        </p:spPr>
      </p:pic>
      <p:sp>
        <p:nvSpPr>
          <p:cNvPr id="8" name="Marcador de texto 11">
            <a:extLst>
              <a:ext uri="{FF2B5EF4-FFF2-40B4-BE49-F238E27FC236}">
                <a16:creationId xmlns:a16="http://schemas.microsoft.com/office/drawing/2014/main" id="{BE0C4791-5D47-4B25-B453-E4445E9C8354}"/>
              </a:ext>
            </a:extLst>
          </p:cNvPr>
          <p:cNvSpPr>
            <a:spLocks noGrp="1"/>
          </p:cNvSpPr>
          <p:nvPr>
            <p:ph type="body" sz="quarter" idx="10" hasCustomPrompt="1"/>
          </p:nvPr>
        </p:nvSpPr>
        <p:spPr>
          <a:xfrm>
            <a:off x="607410" y="1271381"/>
            <a:ext cx="3698875" cy="244682"/>
          </a:xfrm>
          <a:prstGeom prst="rect">
            <a:avLst/>
          </a:prstGeom>
        </p:spPr>
        <p:txBody>
          <a:bodyPr wrap="square">
            <a:spAutoFit/>
          </a:bodyPr>
          <a:lstStyle>
            <a:lvl1pPr marL="0" indent="0">
              <a:buNone/>
              <a:defRPr lang="es-CO" sz="1100" dirty="0">
                <a:solidFill>
                  <a:schemeClr val="tx1">
                    <a:lumMod val="65000"/>
                    <a:lumOff val="35000"/>
                  </a:schemeClr>
                </a:solidFill>
                <a:latin typeface="Arial" panose="020B0604020202020204" pitchFamily="34" charset="0"/>
                <a:ea typeface="Open Sans Light" panose="020B0306030504020204" pitchFamily="34" charset="0"/>
                <a:cs typeface="Arial" panose="020B0604020202020204" pitchFamily="34" charset="0"/>
              </a:defRPr>
            </a:lvl1pPr>
          </a:lstStyle>
          <a:p>
            <a:pPr marL="0" lvl="0">
              <a:buClr>
                <a:srgbClr val="E24848"/>
              </a:buClr>
            </a:pPr>
            <a:r>
              <a:rPr lang="es-ES"/>
              <a:t>Subtítulo</a:t>
            </a:r>
            <a:endParaRPr lang="es-CO"/>
          </a:p>
        </p:txBody>
      </p:sp>
    </p:spTree>
    <p:extLst>
      <p:ext uri="{BB962C8B-B14F-4D97-AF65-F5344CB8AC3E}">
        <p14:creationId xmlns:p14="http://schemas.microsoft.com/office/powerpoint/2010/main" val="2518111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Solo logo">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1BB4FFDE-5527-407D-80FF-5BDC28D9315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179099" y="5811033"/>
            <a:ext cx="1770620" cy="829240"/>
          </a:xfrm>
          <a:prstGeom prst="rect">
            <a:avLst/>
          </a:prstGeom>
        </p:spPr>
      </p:pic>
    </p:spTree>
    <p:extLst>
      <p:ext uri="{BB962C8B-B14F-4D97-AF65-F5344CB8AC3E}">
        <p14:creationId xmlns:p14="http://schemas.microsoft.com/office/powerpoint/2010/main" val="2588245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Título / fondo blanco">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712EFA05-20EE-4CF8-B5A5-626EBED931CB}"/>
              </a:ext>
            </a:extLst>
          </p:cNvPr>
          <p:cNvSpPr>
            <a:spLocks noGrp="1"/>
          </p:cNvSpPr>
          <p:nvPr>
            <p:ph type="title" hasCustomPrompt="1"/>
          </p:nvPr>
        </p:nvSpPr>
        <p:spPr>
          <a:xfrm>
            <a:off x="502534" y="433030"/>
            <a:ext cx="6465425" cy="965964"/>
          </a:xfrm>
          <a:prstGeom prst="rect">
            <a:avLst/>
          </a:prstGeom>
        </p:spPr>
        <p:txBody>
          <a:bodyPr wrap="square" anchor="ctr">
            <a:noAutofit/>
          </a:bodyPr>
          <a:lstStyle>
            <a:lvl1pPr>
              <a:defRPr lang="es-CO" sz="4000" b="1" kern="0" spc="-150" dirty="0">
                <a:solidFill>
                  <a:schemeClr val="tx1">
                    <a:lumMod val="65000"/>
                    <a:lumOff val="35000"/>
                  </a:schemeClr>
                </a:solidFill>
                <a:latin typeface="Arial" panose="020B0604020202020204" pitchFamily="34" charset="0"/>
                <a:ea typeface="Source Sans Pro" panose="020B0503030403020204" pitchFamily="34" charset="0"/>
                <a:cs typeface="Arial" panose="020B0604020202020204" pitchFamily="34" charset="0"/>
              </a:defRPr>
            </a:lvl1pPr>
          </a:lstStyle>
          <a:p>
            <a:pPr marL="0" lvl="0" fontAlgn="base">
              <a:spcAft>
                <a:spcPct val="0"/>
              </a:spcAft>
            </a:pPr>
            <a:r>
              <a:rPr lang="es-ES"/>
              <a:t>Título</a:t>
            </a:r>
            <a:endParaRPr lang="es-CO"/>
          </a:p>
        </p:txBody>
      </p:sp>
      <p:sp>
        <p:nvSpPr>
          <p:cNvPr id="12" name="Marcador de texto 11">
            <a:extLst>
              <a:ext uri="{FF2B5EF4-FFF2-40B4-BE49-F238E27FC236}">
                <a16:creationId xmlns:a16="http://schemas.microsoft.com/office/drawing/2014/main" id="{6230F6A2-6C6E-4192-BE1A-D8300BB265F8}"/>
              </a:ext>
            </a:extLst>
          </p:cNvPr>
          <p:cNvSpPr>
            <a:spLocks noGrp="1"/>
          </p:cNvSpPr>
          <p:nvPr>
            <p:ph type="body" sz="quarter" idx="10" hasCustomPrompt="1"/>
          </p:nvPr>
        </p:nvSpPr>
        <p:spPr>
          <a:xfrm>
            <a:off x="607410" y="1271381"/>
            <a:ext cx="3698875" cy="244682"/>
          </a:xfrm>
          <a:prstGeom prst="rect">
            <a:avLst/>
          </a:prstGeom>
        </p:spPr>
        <p:txBody>
          <a:bodyPr wrap="square">
            <a:spAutoFit/>
          </a:bodyPr>
          <a:lstStyle>
            <a:lvl1pPr marL="0" indent="0">
              <a:buNone/>
              <a:defRPr lang="es-CO" sz="1100" dirty="0">
                <a:solidFill>
                  <a:schemeClr val="tx1">
                    <a:lumMod val="65000"/>
                    <a:lumOff val="35000"/>
                  </a:schemeClr>
                </a:solidFill>
                <a:latin typeface="Arial" panose="020B0604020202020204" pitchFamily="34" charset="0"/>
                <a:ea typeface="Open Sans Light" panose="020B0306030504020204" pitchFamily="34" charset="0"/>
                <a:cs typeface="Arial" panose="020B0604020202020204" pitchFamily="34" charset="0"/>
              </a:defRPr>
            </a:lvl1pPr>
          </a:lstStyle>
          <a:p>
            <a:pPr marL="0" lvl="0">
              <a:buClr>
                <a:srgbClr val="E24848"/>
              </a:buClr>
            </a:pPr>
            <a:r>
              <a:rPr lang="es-ES"/>
              <a:t>Subtítulo</a:t>
            </a:r>
            <a:endParaRPr lang="es-CO"/>
          </a:p>
        </p:txBody>
      </p:sp>
      <p:sp>
        <p:nvSpPr>
          <p:cNvPr id="14" name="Marcador de número de diapositiva 5">
            <a:extLst>
              <a:ext uri="{FF2B5EF4-FFF2-40B4-BE49-F238E27FC236}">
                <a16:creationId xmlns:a16="http://schemas.microsoft.com/office/drawing/2014/main" id="{9AF9F3BC-17E4-4205-B7F9-C7585A0CD77A}"/>
              </a:ext>
            </a:extLst>
          </p:cNvPr>
          <p:cNvSpPr txBox="1">
            <a:spLocks/>
          </p:cNvSpPr>
          <p:nvPr userDrawn="1"/>
        </p:nvSpPr>
        <p:spPr>
          <a:xfrm>
            <a:off x="11539546" y="225545"/>
            <a:ext cx="431528" cy="261610"/>
          </a:xfrm>
          <a:prstGeom prst="rect">
            <a:avLst/>
          </a:prstGeom>
        </p:spPr>
        <p:txBody>
          <a:bodyPr vert="horz" wrap="none" lIns="91440" tIns="45720" rIns="91440" bIns="45720" rtlCol="0" anchor="ctr">
            <a:spAutoFit/>
          </a:bodyPr>
          <a:lstStyle>
            <a:defPPr>
              <a:defRPr lang="es-CO"/>
            </a:defPPr>
            <a:lvl1pPr marL="0" algn="r" defTabSz="914400" rtl="0" eaLnBrk="1" latinLnBrk="0" hangingPunct="1">
              <a:defRPr lang="es-CO" sz="1600" kern="1200" smtClean="0">
                <a:solidFill>
                  <a:schemeClr val="tx1">
                    <a:lumMod val="50000"/>
                    <a:lumOff val="50000"/>
                  </a:schemeClr>
                </a:solidFill>
                <a:latin typeface="Segoe UI Symbol" panose="020B0502040204020203" pitchFamily="34" charset="0"/>
                <a:ea typeface="Segoe UI Symbol" panose="020B0502040204020203" pitchFamily="34" charset="0"/>
                <a:cs typeface="Segoe UI Light"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4815E66-6FBD-4395-96F7-627CC04DB603}" type="slidenum">
              <a:rPr lang="es-CO" sz="1050" smtClean="0">
                <a:solidFill>
                  <a:schemeClr val="bg1"/>
                </a:solidFill>
                <a:latin typeface="Arial" panose="020B0604020202020204" pitchFamily="34" charset="0"/>
                <a:cs typeface="Arial" panose="020B0604020202020204" pitchFamily="34" charset="0"/>
              </a:rPr>
              <a:pPr/>
              <a:t>‹Nº›</a:t>
            </a:fld>
            <a:endParaRPr lang="es-CO" sz="105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32047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Diseño personalizado">
    <p:spTree>
      <p:nvGrpSpPr>
        <p:cNvPr id="1" name=""/>
        <p:cNvGrpSpPr/>
        <p:nvPr/>
      </p:nvGrpSpPr>
      <p:grpSpPr>
        <a:xfrm>
          <a:off x="0" y="0"/>
          <a:ext cx="0" cy="0"/>
          <a:chOff x="0" y="0"/>
          <a:chExt cx="0" cy="0"/>
        </a:xfrm>
      </p:grpSpPr>
      <p:sp>
        <p:nvSpPr>
          <p:cNvPr id="6" name="Título">
            <a:extLst>
              <a:ext uri="{FF2B5EF4-FFF2-40B4-BE49-F238E27FC236}">
                <a16:creationId xmlns:a16="http://schemas.microsoft.com/office/drawing/2014/main" id="{A82603B4-A1AC-A460-C290-BF21A5B88CF4}"/>
              </a:ext>
            </a:extLst>
          </p:cNvPr>
          <p:cNvSpPr txBox="1">
            <a:spLocks noGrp="1"/>
          </p:cNvSpPr>
          <p:nvPr>
            <p:ph type="title" hasCustomPrompt="1"/>
          </p:nvPr>
        </p:nvSpPr>
        <p:spPr>
          <a:xfrm>
            <a:off x="502534" y="433031"/>
            <a:ext cx="6465426" cy="568456"/>
          </a:xfrm>
          <a:prstGeom prst="rect">
            <a:avLst/>
          </a:prstGeom>
        </p:spPr>
        <p:txBody>
          <a:bodyPr>
            <a:normAutofit/>
          </a:bodyPr>
          <a:lstStyle>
            <a:lvl1pPr>
              <a:defRPr sz="4000" b="1" spc="-150">
                <a:solidFill>
                  <a:srgbClr val="FD7901"/>
                </a:solidFill>
                <a:latin typeface="+mn-lt"/>
              </a:defRPr>
            </a:lvl1pPr>
          </a:lstStyle>
          <a:p>
            <a:r>
              <a:rPr err="1"/>
              <a:t>Título</a:t>
            </a:r>
            <a:endParaRPr/>
          </a:p>
        </p:txBody>
      </p:sp>
      <p:sp>
        <p:nvSpPr>
          <p:cNvPr id="7" name="Nivel de texto 1…">
            <a:extLst>
              <a:ext uri="{FF2B5EF4-FFF2-40B4-BE49-F238E27FC236}">
                <a16:creationId xmlns:a16="http://schemas.microsoft.com/office/drawing/2014/main" id="{1278A0A0-C0BC-019D-E42B-5F3D874A9EEC}"/>
              </a:ext>
            </a:extLst>
          </p:cNvPr>
          <p:cNvSpPr txBox="1">
            <a:spLocks noGrp="1"/>
          </p:cNvSpPr>
          <p:nvPr>
            <p:ph type="body" sz="quarter" idx="1" hasCustomPrompt="1"/>
          </p:nvPr>
        </p:nvSpPr>
        <p:spPr>
          <a:xfrm>
            <a:off x="502534" y="1106477"/>
            <a:ext cx="3698876" cy="313933"/>
          </a:xfrm>
          <a:prstGeom prst="rect">
            <a:avLst/>
          </a:prstGeom>
        </p:spPr>
        <p:txBody>
          <a:bodyPr>
            <a:normAutofit/>
          </a:bodyPr>
          <a:lstStyle>
            <a:lvl1pPr marL="0" indent="0">
              <a:buSzTx/>
              <a:buFontTx/>
              <a:buNone/>
              <a:defRPr sz="1800">
                <a:solidFill>
                  <a:srgbClr val="595959"/>
                </a:solidFill>
              </a:defRPr>
            </a:lvl1pPr>
            <a:lvl2pPr marL="609600" indent="-152400">
              <a:buFontTx/>
              <a:defRPr sz="1600">
                <a:solidFill>
                  <a:srgbClr val="595959"/>
                </a:solidFill>
              </a:defRPr>
            </a:lvl2pPr>
            <a:lvl3pPr marL="1097280" indent="-182880">
              <a:buFontTx/>
              <a:defRPr sz="1600">
                <a:solidFill>
                  <a:srgbClr val="595959"/>
                </a:solidFill>
              </a:defRPr>
            </a:lvl3pPr>
            <a:lvl4pPr marL="1574800" indent="-203200">
              <a:buFontTx/>
              <a:defRPr sz="1600">
                <a:solidFill>
                  <a:srgbClr val="595959"/>
                </a:solidFill>
              </a:defRPr>
            </a:lvl4pPr>
            <a:lvl5pPr marL="2032000" indent="-203200">
              <a:buFontTx/>
              <a:defRPr sz="1600">
                <a:solidFill>
                  <a:srgbClr val="595959"/>
                </a:solidFill>
              </a:defRPr>
            </a:lvl5pPr>
          </a:lstStyle>
          <a:p>
            <a:r>
              <a:rPr err="1"/>
              <a:t>Subtítulo</a:t>
            </a:r>
            <a:endParaRPr/>
          </a:p>
          <a:p>
            <a:pPr lvl="1"/>
            <a:endParaRPr/>
          </a:p>
          <a:p>
            <a:pPr lvl="2"/>
            <a:endParaRPr/>
          </a:p>
          <a:p>
            <a:pPr lvl="3"/>
            <a:endParaRPr/>
          </a:p>
          <a:p>
            <a:pPr lvl="4"/>
            <a:endParaRPr/>
          </a:p>
        </p:txBody>
      </p:sp>
      <p:pic>
        <p:nvPicPr>
          <p:cNvPr id="8" name="Imagen 7" descr="Logotipo&#10;&#10;Descripción generada automáticamente">
            <a:extLst>
              <a:ext uri="{FF2B5EF4-FFF2-40B4-BE49-F238E27FC236}">
                <a16:creationId xmlns:a16="http://schemas.microsoft.com/office/drawing/2014/main" id="{7DEB7066-A8F0-8C20-15D4-32E97425E144}"/>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r="54237"/>
          <a:stretch/>
        </p:blipFill>
        <p:spPr>
          <a:xfrm>
            <a:off x="10389055" y="-28408"/>
            <a:ext cx="1512642" cy="1448818"/>
          </a:xfrm>
          <a:prstGeom prst="rect">
            <a:avLst/>
          </a:prstGeom>
        </p:spPr>
      </p:pic>
    </p:spTree>
    <p:extLst>
      <p:ext uri="{BB962C8B-B14F-4D97-AF65-F5344CB8AC3E}">
        <p14:creationId xmlns:p14="http://schemas.microsoft.com/office/powerpoint/2010/main" val="1758309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Diapositiva de título">
    <p:spTree>
      <p:nvGrpSpPr>
        <p:cNvPr id="1" name=""/>
        <p:cNvGrpSpPr/>
        <p:nvPr/>
      </p:nvGrpSpPr>
      <p:grpSpPr>
        <a:xfrm>
          <a:off x="0" y="0"/>
          <a:ext cx="0" cy="0"/>
          <a:chOff x="0" y="0"/>
          <a:chExt cx="0" cy="0"/>
        </a:xfrm>
      </p:grpSpPr>
      <p:sp>
        <p:nvSpPr>
          <p:cNvPr id="2" name="Título">
            <a:extLst>
              <a:ext uri="{FF2B5EF4-FFF2-40B4-BE49-F238E27FC236}">
                <a16:creationId xmlns:a16="http://schemas.microsoft.com/office/drawing/2014/main" id="{C2FFF247-5D2E-333E-EBA0-D910A8E7043F}"/>
              </a:ext>
            </a:extLst>
          </p:cNvPr>
          <p:cNvSpPr txBox="1">
            <a:spLocks noGrp="1"/>
          </p:cNvSpPr>
          <p:nvPr>
            <p:ph type="title" hasCustomPrompt="1"/>
          </p:nvPr>
        </p:nvSpPr>
        <p:spPr>
          <a:xfrm>
            <a:off x="502534" y="433031"/>
            <a:ext cx="6465426" cy="568456"/>
          </a:xfrm>
          <a:prstGeom prst="rect">
            <a:avLst/>
          </a:prstGeom>
        </p:spPr>
        <p:txBody>
          <a:bodyPr>
            <a:normAutofit/>
          </a:bodyPr>
          <a:lstStyle>
            <a:lvl1pPr>
              <a:defRPr sz="4000" b="1" spc="-150">
                <a:solidFill>
                  <a:srgbClr val="595959"/>
                </a:solidFill>
                <a:latin typeface="+mn-lt"/>
              </a:defRPr>
            </a:lvl1pPr>
          </a:lstStyle>
          <a:p>
            <a:r>
              <a:rPr dirty="0" err="1"/>
              <a:t>Título</a:t>
            </a:r>
            <a:endParaRPr dirty="0"/>
          </a:p>
        </p:txBody>
      </p:sp>
      <p:sp>
        <p:nvSpPr>
          <p:cNvPr id="3" name="Nivel de texto 1…">
            <a:extLst>
              <a:ext uri="{FF2B5EF4-FFF2-40B4-BE49-F238E27FC236}">
                <a16:creationId xmlns:a16="http://schemas.microsoft.com/office/drawing/2014/main" id="{5D1DCBC5-8AD3-FB03-82F6-EB665242F1D6}"/>
              </a:ext>
            </a:extLst>
          </p:cNvPr>
          <p:cNvSpPr txBox="1">
            <a:spLocks noGrp="1"/>
          </p:cNvSpPr>
          <p:nvPr>
            <p:ph type="body" sz="quarter" idx="1" hasCustomPrompt="1"/>
          </p:nvPr>
        </p:nvSpPr>
        <p:spPr>
          <a:xfrm>
            <a:off x="502534" y="1106477"/>
            <a:ext cx="3698876" cy="313933"/>
          </a:xfrm>
          <a:prstGeom prst="rect">
            <a:avLst/>
          </a:prstGeom>
        </p:spPr>
        <p:txBody>
          <a:bodyPr>
            <a:normAutofit/>
          </a:bodyPr>
          <a:lstStyle>
            <a:lvl1pPr marL="0" indent="0">
              <a:buSzTx/>
              <a:buFontTx/>
              <a:buNone/>
              <a:defRPr sz="1800">
                <a:solidFill>
                  <a:srgbClr val="595959"/>
                </a:solidFill>
              </a:defRPr>
            </a:lvl1pPr>
            <a:lvl2pPr marL="609600" indent="-152400">
              <a:buFontTx/>
              <a:defRPr sz="1600">
                <a:solidFill>
                  <a:srgbClr val="595959"/>
                </a:solidFill>
              </a:defRPr>
            </a:lvl2pPr>
            <a:lvl3pPr marL="1097280" indent="-182880">
              <a:buFontTx/>
              <a:defRPr sz="1600">
                <a:solidFill>
                  <a:srgbClr val="595959"/>
                </a:solidFill>
              </a:defRPr>
            </a:lvl3pPr>
            <a:lvl4pPr marL="1574800" indent="-203200">
              <a:buFontTx/>
              <a:defRPr sz="1600">
                <a:solidFill>
                  <a:srgbClr val="595959"/>
                </a:solidFill>
              </a:defRPr>
            </a:lvl4pPr>
            <a:lvl5pPr marL="2032000" indent="-203200">
              <a:buFontTx/>
              <a:defRPr sz="1600">
                <a:solidFill>
                  <a:srgbClr val="595959"/>
                </a:solidFill>
              </a:defRPr>
            </a:lvl5pPr>
          </a:lstStyle>
          <a:p>
            <a:r>
              <a:rPr dirty="0" err="1"/>
              <a:t>Subtítulo</a:t>
            </a:r>
            <a:endParaRPr dirty="0"/>
          </a:p>
          <a:p>
            <a:pPr lvl="1"/>
            <a:endParaRPr dirty="0"/>
          </a:p>
          <a:p>
            <a:pPr lvl="2"/>
            <a:endParaRPr dirty="0"/>
          </a:p>
          <a:p>
            <a:pPr lvl="3"/>
            <a:endParaRPr dirty="0"/>
          </a:p>
          <a:p>
            <a:pPr lvl="4"/>
            <a:endParaRPr dirty="0"/>
          </a:p>
        </p:txBody>
      </p:sp>
      <p:pic>
        <p:nvPicPr>
          <p:cNvPr id="4" name="Imagen 3" descr="Logotipo&#10;&#10;Descripción generada automáticamente">
            <a:extLst>
              <a:ext uri="{FF2B5EF4-FFF2-40B4-BE49-F238E27FC236}">
                <a16:creationId xmlns:a16="http://schemas.microsoft.com/office/drawing/2014/main" id="{85E73E7D-FDC4-8312-CD2E-8F1E90BA9AD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r="54237"/>
          <a:stretch/>
        </p:blipFill>
        <p:spPr>
          <a:xfrm>
            <a:off x="10389055" y="-28408"/>
            <a:ext cx="1512642" cy="1448818"/>
          </a:xfrm>
          <a:prstGeom prst="rect">
            <a:avLst/>
          </a:prstGeom>
        </p:spPr>
      </p:pic>
    </p:spTree>
    <p:extLst>
      <p:ext uri="{BB962C8B-B14F-4D97-AF65-F5344CB8AC3E}">
        <p14:creationId xmlns:p14="http://schemas.microsoft.com/office/powerpoint/2010/main" val="162256759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33D847-3B61-E242-81F0-2D46F65DB27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4C5C8B7C-D5EE-CB4E-9ED2-3E344F07595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F3B8624-45FC-8546-8956-426AA84B747B}"/>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5" name="Marcador de pie de página 4">
            <a:extLst>
              <a:ext uri="{FF2B5EF4-FFF2-40B4-BE49-F238E27FC236}">
                <a16:creationId xmlns:a16="http://schemas.microsoft.com/office/drawing/2014/main" id="{003105FE-0A1E-9444-9AFE-1167C2EFB10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2847757A-ABA4-B342-9288-DA42E6C1C942}"/>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1516773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83CCA3-F149-2846-9C29-1115CA7290B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5D525240-1112-5447-8799-1B90EC726E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84F6A5C2-8A69-D240-A8E4-237943EAFDD6}"/>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5" name="Marcador de pie de página 4">
            <a:extLst>
              <a:ext uri="{FF2B5EF4-FFF2-40B4-BE49-F238E27FC236}">
                <a16:creationId xmlns:a16="http://schemas.microsoft.com/office/drawing/2014/main" id="{9A95EABC-151C-1445-AFD7-FA8F9BD76F3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768048F-566F-684B-BF13-2B790F0535BE}"/>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2087826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268688-6FB8-6548-B88B-0AC7E98DEE6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7D001D5-118F-584D-A5AF-8F85BCD2CC6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238EF1F8-B53B-1B4A-97A8-6855E33640B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5C83300F-BE42-1242-82C2-A13A2D03FBA3}"/>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6" name="Marcador de pie de página 5">
            <a:extLst>
              <a:ext uri="{FF2B5EF4-FFF2-40B4-BE49-F238E27FC236}">
                <a16:creationId xmlns:a16="http://schemas.microsoft.com/office/drawing/2014/main" id="{68C58862-304E-A44B-993D-6795347937F1}"/>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6ACE359-E8C6-3A42-8037-841B29221789}"/>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1205116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DE71C1-ED08-DA4E-9401-C6ABF64DC2E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27506FC-624B-A845-ABEC-FC7511E37A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480BDCB-181A-764D-A4D4-7D949A9D4CC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51BB7479-A6CE-B34A-8536-1CEB499724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B3015718-60B6-CA43-BA32-B99988E612E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8DDA2596-8978-AC42-99AD-AFEF29DC2774}"/>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8" name="Marcador de pie de página 7">
            <a:extLst>
              <a:ext uri="{FF2B5EF4-FFF2-40B4-BE49-F238E27FC236}">
                <a16:creationId xmlns:a16="http://schemas.microsoft.com/office/drawing/2014/main" id="{6D64B1FD-5EC9-E141-B51C-66FEF97C7191}"/>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17651FFD-169E-A24D-909E-00BB94FC1F73}"/>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2794292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CD1B09-D835-E749-9651-4C1041D1C4B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F78267CD-BCCA-C147-A0BC-1B76ECE99C5F}"/>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4" name="Marcador de pie de página 3">
            <a:extLst>
              <a:ext uri="{FF2B5EF4-FFF2-40B4-BE49-F238E27FC236}">
                <a16:creationId xmlns:a16="http://schemas.microsoft.com/office/drawing/2014/main" id="{B1856EB2-9940-D845-8DC4-547772588E50}"/>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1E6A78F2-1329-AE41-B478-BC93DAC39035}"/>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3240446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2D4E3F5-E7B1-5349-9321-3F8374F88386}"/>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3" name="Marcador de pie de página 2">
            <a:extLst>
              <a:ext uri="{FF2B5EF4-FFF2-40B4-BE49-F238E27FC236}">
                <a16:creationId xmlns:a16="http://schemas.microsoft.com/office/drawing/2014/main" id="{B43753E9-BCBE-4445-8F3F-6A9AD8EE0C93}"/>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C7FA86CF-9306-FD4A-9068-18530C6F1DE6}"/>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1769780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B81E3B-F93E-9348-AEC5-F67573EA96B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DB94662D-EE8E-0A40-A8B8-DB8939C1B9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7E0BDC28-4C97-1F48-ADA2-9E98402D03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40E0FA0-A0D9-E245-A07D-4500427612A9}"/>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6" name="Marcador de pie de página 5">
            <a:extLst>
              <a:ext uri="{FF2B5EF4-FFF2-40B4-BE49-F238E27FC236}">
                <a16:creationId xmlns:a16="http://schemas.microsoft.com/office/drawing/2014/main" id="{C2EF6D4E-0AE2-E742-B993-7BBB71C3BF6D}"/>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04F1BF3-8688-034F-9580-B01904B0ED71}"/>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3731513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EAAC16-A86F-934B-8258-6F2E2ECAD56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15AA717E-7C67-C44D-B1B4-85EEE3C125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EAE7C15F-3AFF-C542-81C0-397F1F734E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E517DB-771C-2148-AD62-EAC939F5F070}"/>
              </a:ext>
            </a:extLst>
          </p:cNvPr>
          <p:cNvSpPr>
            <a:spLocks noGrp="1"/>
          </p:cNvSpPr>
          <p:nvPr>
            <p:ph type="dt" sz="half" idx="10"/>
          </p:nvPr>
        </p:nvSpPr>
        <p:spPr/>
        <p:txBody>
          <a:bodyPr/>
          <a:lstStyle/>
          <a:p>
            <a:fld id="{2380DA12-A550-1642-9102-83E4CB693E19}" type="datetimeFigureOut">
              <a:rPr lang="es-CO" smtClean="0"/>
              <a:t>20/11/2023</a:t>
            </a:fld>
            <a:endParaRPr lang="es-CO"/>
          </a:p>
        </p:txBody>
      </p:sp>
      <p:sp>
        <p:nvSpPr>
          <p:cNvPr id="6" name="Marcador de pie de página 5">
            <a:extLst>
              <a:ext uri="{FF2B5EF4-FFF2-40B4-BE49-F238E27FC236}">
                <a16:creationId xmlns:a16="http://schemas.microsoft.com/office/drawing/2014/main" id="{EB96AA60-0A26-AC4B-A815-3D2968C441D7}"/>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436BC56D-835D-D34E-9A3F-6EBE9D47CE5A}"/>
              </a:ext>
            </a:extLst>
          </p:cNvPr>
          <p:cNvSpPr>
            <a:spLocks noGrp="1"/>
          </p:cNvSpPr>
          <p:nvPr>
            <p:ph type="sldNum" sz="quarter" idx="12"/>
          </p:nvPr>
        </p:nvSpPr>
        <p:spPr/>
        <p:txBody>
          <a:bodyPr/>
          <a:lstStyle/>
          <a:p>
            <a:fld id="{91A99AEF-9AD9-4741-B810-8D9A34E29797}" type="slidenum">
              <a:rPr lang="es-CO" smtClean="0"/>
              <a:t>‹Nº›</a:t>
            </a:fld>
            <a:endParaRPr lang="es-CO"/>
          </a:p>
        </p:txBody>
      </p:sp>
    </p:spTree>
    <p:extLst>
      <p:ext uri="{BB962C8B-B14F-4D97-AF65-F5344CB8AC3E}">
        <p14:creationId xmlns:p14="http://schemas.microsoft.com/office/powerpoint/2010/main" val="299561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903AB7D-4F1F-8C49-883B-11158CBDB08F}"/>
              </a:ext>
            </a:extLst>
          </p:cNvPr>
          <p:cNvSpPr>
            <a:spLocks noGrp="1"/>
          </p:cNvSpPr>
          <p:nvPr>
            <p:ph type="title"/>
          </p:nvPr>
        </p:nvSpPr>
        <p:spPr>
          <a:xfrm>
            <a:off x="838200" y="365126"/>
            <a:ext cx="10515600" cy="583142"/>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1EC5954-C5E9-D746-A653-63CC9DFF9401}"/>
              </a:ext>
            </a:extLst>
          </p:cNvPr>
          <p:cNvSpPr>
            <a:spLocks noGrp="1"/>
          </p:cNvSpPr>
          <p:nvPr>
            <p:ph type="body" idx="1"/>
          </p:nvPr>
        </p:nvSpPr>
        <p:spPr>
          <a:xfrm>
            <a:off x="838200" y="1476640"/>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DE266BDA-A346-AA44-905A-A072E3FB26B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0DA12-A550-1642-9102-83E4CB693E19}" type="datetimeFigureOut">
              <a:rPr lang="es-CO" smtClean="0"/>
              <a:t>20/11/2023</a:t>
            </a:fld>
            <a:endParaRPr lang="es-CO"/>
          </a:p>
        </p:txBody>
      </p:sp>
      <p:sp>
        <p:nvSpPr>
          <p:cNvPr id="5" name="Marcador de pie de página 4">
            <a:extLst>
              <a:ext uri="{FF2B5EF4-FFF2-40B4-BE49-F238E27FC236}">
                <a16:creationId xmlns:a16="http://schemas.microsoft.com/office/drawing/2014/main" id="{2943A0E3-8BAE-FD41-80E1-19AEDE01D3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52C523ED-72C8-394F-A9CE-959075A0F1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99AEF-9AD9-4741-B810-8D9A34E29797}" type="slidenum">
              <a:rPr lang="es-CO" smtClean="0"/>
              <a:t>‹Nº›</a:t>
            </a:fld>
            <a:endParaRPr lang="es-CO"/>
          </a:p>
        </p:txBody>
      </p:sp>
      <p:cxnSp>
        <p:nvCxnSpPr>
          <p:cNvPr id="7" name="Google Shape;15;p3">
            <a:extLst>
              <a:ext uri="{FF2B5EF4-FFF2-40B4-BE49-F238E27FC236}">
                <a16:creationId xmlns:a16="http://schemas.microsoft.com/office/drawing/2014/main" id="{5762C81F-1513-E94C-975E-D62363C1A43B}"/>
              </a:ext>
            </a:extLst>
          </p:cNvPr>
          <p:cNvCxnSpPr/>
          <p:nvPr userDrawn="1"/>
        </p:nvCxnSpPr>
        <p:spPr>
          <a:xfrm>
            <a:off x="522712" y="365125"/>
            <a:ext cx="0" cy="809806"/>
          </a:xfrm>
          <a:prstGeom prst="straightConnector1">
            <a:avLst/>
          </a:prstGeom>
          <a:noFill/>
          <a:ln w="88900" cap="flat" cmpd="sng">
            <a:solidFill>
              <a:srgbClr val="FF8E00"/>
            </a:solidFill>
            <a:prstDash val="solid"/>
            <a:miter lim="800000"/>
            <a:headEnd type="none" w="sm" len="sm"/>
            <a:tailEnd type="none" w="sm" len="sm"/>
          </a:ln>
        </p:spPr>
      </p:cxnSp>
    </p:spTree>
    <p:extLst>
      <p:ext uri="{BB962C8B-B14F-4D97-AF65-F5344CB8AC3E}">
        <p14:creationId xmlns:p14="http://schemas.microsoft.com/office/powerpoint/2010/main" val="2553432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 id="2147483675" r:id="rId14"/>
    <p:sldLayoutId id="2147483676" r:id="rId15"/>
    <p:sldLayoutId id="2147483677" r:id="rId16"/>
  </p:sldLayoutIdLst>
  <p:txStyles>
    <p:titleStyle>
      <a:lvl1pPr algn="l" defTabSz="914400" rtl="0" eaLnBrk="1" latinLnBrk="0" hangingPunct="1">
        <a:lnSpc>
          <a:spcPct val="90000"/>
        </a:lnSpc>
        <a:spcBef>
          <a:spcPct val="0"/>
        </a:spcBef>
        <a:buNone/>
        <a:defRPr sz="4400" b="1" kern="1200">
          <a:solidFill>
            <a:srgbClr val="44546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65000"/>
              <a:lumOff val="3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65000"/>
              <a:lumOff val="3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1" name="Marcador de número de diapositiva 5"/>
          <p:cNvSpPr txBox="1">
            <a:spLocks noGrp="1"/>
          </p:cNvSpPr>
          <p:nvPr>
            <p:ph type="sldNum" sz="quarter" idx="4294967295"/>
          </p:nvPr>
        </p:nvSpPr>
        <p:spPr>
          <a:xfrm>
            <a:off x="11945938" y="242888"/>
            <a:ext cx="246062" cy="22701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rPr/>
              <a:t>1</a:t>
            </a:fld>
            <a:endParaRPr/>
          </a:p>
        </p:txBody>
      </p:sp>
      <p:pic>
        <p:nvPicPr>
          <p:cNvPr id="3" name="Imagen 2">
            <a:extLst>
              <a:ext uri="{FF2B5EF4-FFF2-40B4-BE49-F238E27FC236}">
                <a16:creationId xmlns:a16="http://schemas.microsoft.com/office/drawing/2014/main" id="{683EA3C8-3595-9C41-B387-AC000C0B7824}"/>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Gráfico 5">
            <a:extLst>
              <a:ext uri="{FF2B5EF4-FFF2-40B4-BE49-F238E27FC236}">
                <a16:creationId xmlns:a16="http://schemas.microsoft.com/office/drawing/2014/main" id="{00D47F5F-4A85-8397-2230-5039B335E786}"/>
              </a:ext>
            </a:extLst>
          </p:cNvPr>
          <p:cNvSpPr/>
          <p:nvPr/>
        </p:nvSpPr>
        <p:spPr>
          <a:xfrm rot="4135858">
            <a:off x="223136" y="1696595"/>
            <a:ext cx="14035907" cy="8404406"/>
          </a:xfrm>
          <a:custGeom>
            <a:avLst/>
            <a:gdLst>
              <a:gd name="connsiteX0" fmla="*/ 14395270 w 14547333"/>
              <a:gd name="connsiteY0" fmla="*/ 22605 h 8710638"/>
              <a:gd name="connsiteX1" fmla="*/ 11034237 w 14547333"/>
              <a:gd name="connsiteY1" fmla="*/ 2409344 h 8710638"/>
              <a:gd name="connsiteX2" fmla="*/ 9581114 w 14547333"/>
              <a:gd name="connsiteY2" fmla="*/ 2843334 h 8710638"/>
              <a:gd name="connsiteX3" fmla="*/ 9531284 w 14547333"/>
              <a:gd name="connsiteY3" fmla="*/ 1920616 h 8710638"/>
              <a:gd name="connsiteX4" fmla="*/ 6933914 w 14547333"/>
              <a:gd name="connsiteY4" fmla="*/ 31589 h 8710638"/>
              <a:gd name="connsiteX5" fmla="*/ 6095216 w 14547333"/>
              <a:gd name="connsiteY5" fmla="*/ 252619 h 8710638"/>
              <a:gd name="connsiteX6" fmla="*/ 5701988 w 14547333"/>
              <a:gd name="connsiteY6" fmla="*/ 1020026 h 8710638"/>
              <a:gd name="connsiteX7" fmla="*/ 6714548 w 14547333"/>
              <a:gd name="connsiteY7" fmla="*/ 2510084 h 8710638"/>
              <a:gd name="connsiteX8" fmla="*/ 9336958 w 14547333"/>
              <a:gd name="connsiteY8" fmla="*/ 3049224 h 8710638"/>
              <a:gd name="connsiteX9" fmla="*/ 9115096 w 14547333"/>
              <a:gd name="connsiteY9" fmla="*/ 3429309 h 8710638"/>
              <a:gd name="connsiteX10" fmla="*/ 7699159 w 14547333"/>
              <a:gd name="connsiteY10" fmla="*/ 4319667 h 8710638"/>
              <a:gd name="connsiteX11" fmla="*/ 6614474 w 14547333"/>
              <a:gd name="connsiteY11" fmla="*/ 4445447 h 8710638"/>
              <a:gd name="connsiteX12" fmla="*/ 5444938 w 14547333"/>
              <a:gd name="connsiteY12" fmla="*/ 4574388 h 8710638"/>
              <a:gd name="connsiteX13" fmla="*/ 5052209 w 14547333"/>
              <a:gd name="connsiteY13" fmla="*/ 4635530 h 8710638"/>
              <a:gd name="connsiteX14" fmla="*/ 4640180 w 14547333"/>
              <a:gd name="connsiteY14" fmla="*/ 4321497 h 8710638"/>
              <a:gd name="connsiteX15" fmla="*/ 2855138 w 14547333"/>
              <a:gd name="connsiteY15" fmla="*/ 3406598 h 8710638"/>
              <a:gd name="connsiteX16" fmla="*/ 1033160 w 14547333"/>
              <a:gd name="connsiteY16" fmla="*/ 3003471 h 8710638"/>
              <a:gd name="connsiteX17" fmla="*/ 84072 w 14547333"/>
              <a:gd name="connsiteY17" fmla="*/ 2925108 h 8710638"/>
              <a:gd name="connsiteX18" fmla="*/ 84072 w 14547333"/>
              <a:gd name="connsiteY18" fmla="*/ 3099802 h 8710638"/>
              <a:gd name="connsiteX19" fmla="*/ 1985577 w 14547333"/>
              <a:gd name="connsiteY19" fmla="*/ 3335639 h 8710638"/>
              <a:gd name="connsiteX20" fmla="*/ 3862624 w 14547333"/>
              <a:gd name="connsiteY20" fmla="*/ 4049806 h 8710638"/>
              <a:gd name="connsiteX21" fmla="*/ 4666717 w 14547333"/>
              <a:gd name="connsiteY21" fmla="*/ 4554922 h 8710638"/>
              <a:gd name="connsiteX22" fmla="*/ 4856634 w 14547333"/>
              <a:gd name="connsiteY22" fmla="*/ 4700001 h 8710638"/>
              <a:gd name="connsiteX23" fmla="*/ 4620631 w 14547333"/>
              <a:gd name="connsiteY23" fmla="*/ 4812887 h 8710638"/>
              <a:gd name="connsiteX24" fmla="*/ 3937327 w 14547333"/>
              <a:gd name="connsiteY24" fmla="*/ 5311930 h 8710638"/>
              <a:gd name="connsiteX25" fmla="*/ 3203528 w 14547333"/>
              <a:gd name="connsiteY25" fmla="*/ 6978596 h 8710638"/>
              <a:gd name="connsiteX26" fmla="*/ 3412163 w 14547333"/>
              <a:gd name="connsiteY26" fmla="*/ 7901896 h 8710638"/>
              <a:gd name="connsiteX27" fmla="*/ 3983912 w 14547333"/>
              <a:gd name="connsiteY27" fmla="*/ 8494193 h 8710638"/>
              <a:gd name="connsiteX28" fmla="*/ 5685517 w 14547333"/>
              <a:gd name="connsiteY28" fmla="*/ 8394949 h 8710638"/>
              <a:gd name="connsiteX29" fmla="*/ 6255769 w 14547333"/>
              <a:gd name="connsiteY29" fmla="*/ 7066442 h 8710638"/>
              <a:gd name="connsiteX30" fmla="*/ 6086564 w 14547333"/>
              <a:gd name="connsiteY30" fmla="*/ 6123759 h 8710638"/>
              <a:gd name="connsiteX31" fmla="*/ 5711471 w 14547333"/>
              <a:gd name="connsiteY31" fmla="*/ 5424982 h 8710638"/>
              <a:gd name="connsiteX32" fmla="*/ 5344281 w 14547333"/>
              <a:gd name="connsiteY32" fmla="*/ 4916539 h 8710638"/>
              <a:gd name="connsiteX33" fmla="*/ 5213427 w 14547333"/>
              <a:gd name="connsiteY33" fmla="*/ 4781442 h 8710638"/>
              <a:gd name="connsiteX34" fmla="*/ 5746992 w 14547333"/>
              <a:gd name="connsiteY34" fmla="*/ 4709152 h 8710638"/>
              <a:gd name="connsiteX35" fmla="*/ 6912785 w 14547333"/>
              <a:gd name="connsiteY35" fmla="*/ 4598096 h 8710638"/>
              <a:gd name="connsiteX36" fmla="*/ 7967106 w 14547333"/>
              <a:gd name="connsiteY36" fmla="*/ 4421322 h 8710638"/>
              <a:gd name="connsiteX37" fmla="*/ 9310754 w 14547333"/>
              <a:gd name="connsiteY37" fmla="*/ 3456178 h 8710638"/>
              <a:gd name="connsiteX38" fmla="*/ 9529870 w 14547333"/>
              <a:gd name="connsiteY38" fmla="*/ 3026347 h 8710638"/>
              <a:gd name="connsiteX39" fmla="*/ 10269742 w 14547333"/>
              <a:gd name="connsiteY39" fmla="*/ 2872783 h 8710638"/>
              <a:gd name="connsiteX40" fmla="*/ 13755722 w 14547333"/>
              <a:gd name="connsiteY40" fmla="*/ 801409 h 8710638"/>
              <a:gd name="connsiteX41" fmla="*/ 14518803 w 14547333"/>
              <a:gd name="connsiteY41" fmla="*/ 146056 h 8710638"/>
              <a:gd name="connsiteX42" fmla="*/ 14395270 w 14547333"/>
              <a:gd name="connsiteY42" fmla="*/ 22605 h 8710638"/>
              <a:gd name="connsiteX43" fmla="*/ 5294701 w 14547333"/>
              <a:gd name="connsiteY43" fmla="*/ 5127835 h 8710638"/>
              <a:gd name="connsiteX44" fmla="*/ 5667715 w 14547333"/>
              <a:gd name="connsiteY44" fmla="*/ 5686857 h 8710638"/>
              <a:gd name="connsiteX45" fmla="*/ 5980251 w 14547333"/>
              <a:gd name="connsiteY45" fmla="*/ 6357599 h 8710638"/>
              <a:gd name="connsiteX46" fmla="*/ 5806638 w 14547333"/>
              <a:gd name="connsiteY46" fmla="*/ 8019191 h 8710638"/>
              <a:gd name="connsiteX47" fmla="*/ 4254355 w 14547333"/>
              <a:gd name="connsiteY47" fmla="*/ 8438539 h 8710638"/>
              <a:gd name="connsiteX48" fmla="*/ 3634024 w 14547333"/>
              <a:gd name="connsiteY48" fmla="*/ 7931095 h 8710638"/>
              <a:gd name="connsiteX49" fmla="*/ 3377723 w 14547333"/>
              <a:gd name="connsiteY49" fmla="*/ 7013452 h 8710638"/>
              <a:gd name="connsiteX50" fmla="*/ 4121920 w 14547333"/>
              <a:gd name="connsiteY50" fmla="*/ 5377398 h 8710638"/>
              <a:gd name="connsiteX51" fmla="*/ 4835255 w 14547333"/>
              <a:gd name="connsiteY51" fmla="*/ 4899735 h 8710638"/>
              <a:gd name="connsiteX52" fmla="*/ 5012777 w 14547333"/>
              <a:gd name="connsiteY52" fmla="*/ 4831437 h 8710638"/>
              <a:gd name="connsiteX53" fmla="*/ 5294701 w 14547333"/>
              <a:gd name="connsiteY53" fmla="*/ 5127835 h 8710638"/>
              <a:gd name="connsiteX54" fmla="*/ 7411745 w 14547333"/>
              <a:gd name="connsiteY54" fmla="*/ 2658159 h 8710638"/>
              <a:gd name="connsiteX55" fmla="*/ 6610065 w 14547333"/>
              <a:gd name="connsiteY55" fmla="*/ 2229076 h 8710638"/>
              <a:gd name="connsiteX56" fmla="*/ 5978088 w 14547333"/>
              <a:gd name="connsiteY56" fmla="*/ 1514078 h 8710638"/>
              <a:gd name="connsiteX57" fmla="*/ 5972348 w 14547333"/>
              <a:gd name="connsiteY57" fmla="*/ 648260 h 8710638"/>
              <a:gd name="connsiteX58" fmla="*/ 6675284 w 14547333"/>
              <a:gd name="connsiteY58" fmla="*/ 219760 h 8710638"/>
              <a:gd name="connsiteX59" fmla="*/ 8316911 w 14547333"/>
              <a:gd name="connsiteY59" fmla="*/ 648010 h 8710638"/>
              <a:gd name="connsiteX60" fmla="*/ 9349935 w 14547333"/>
              <a:gd name="connsiteY60" fmla="*/ 1928186 h 8710638"/>
              <a:gd name="connsiteX61" fmla="*/ 9432457 w 14547333"/>
              <a:gd name="connsiteY61" fmla="*/ 2723794 h 8710638"/>
              <a:gd name="connsiteX62" fmla="*/ 9399931 w 14547333"/>
              <a:gd name="connsiteY62" fmla="*/ 2868124 h 8710638"/>
              <a:gd name="connsiteX63" fmla="*/ 7411745 w 14547333"/>
              <a:gd name="connsiteY63" fmla="*/ 2658159 h 871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4547333" h="8710638">
                <a:moveTo>
                  <a:pt x="14395270" y="22605"/>
                </a:moveTo>
                <a:cubicBezTo>
                  <a:pt x="13358834" y="924027"/>
                  <a:pt x="12299522" y="1842669"/>
                  <a:pt x="11034237" y="2409344"/>
                </a:cubicBezTo>
                <a:cubicBezTo>
                  <a:pt x="10576455" y="2614402"/>
                  <a:pt x="10083734" y="2765637"/>
                  <a:pt x="9581114" y="2843334"/>
                </a:cubicBezTo>
                <a:cubicBezTo>
                  <a:pt x="9647082" y="2542944"/>
                  <a:pt x="9630278" y="2226913"/>
                  <a:pt x="9531284" y="1920616"/>
                </a:cubicBezTo>
                <a:cubicBezTo>
                  <a:pt x="9181396" y="837762"/>
                  <a:pt x="8065517" y="50390"/>
                  <a:pt x="6933914" y="31589"/>
                </a:cubicBezTo>
                <a:cubicBezTo>
                  <a:pt x="6645087" y="26765"/>
                  <a:pt x="6333799" y="79922"/>
                  <a:pt x="6095216" y="252619"/>
                </a:cubicBezTo>
                <a:cubicBezTo>
                  <a:pt x="5846235" y="432887"/>
                  <a:pt x="5712802" y="715226"/>
                  <a:pt x="5701988" y="1020026"/>
                </a:cubicBezTo>
                <a:cubicBezTo>
                  <a:pt x="5678779" y="1677209"/>
                  <a:pt x="6197121" y="2186734"/>
                  <a:pt x="6714548" y="2510084"/>
                </a:cubicBezTo>
                <a:cubicBezTo>
                  <a:pt x="7493186" y="2996732"/>
                  <a:pt x="8429463" y="3140065"/>
                  <a:pt x="9336958" y="3049224"/>
                </a:cubicBezTo>
                <a:cubicBezTo>
                  <a:pt x="9280390" y="3184653"/>
                  <a:pt x="9205106" y="3312347"/>
                  <a:pt x="9115096" y="3429309"/>
                </a:cubicBezTo>
                <a:cubicBezTo>
                  <a:pt x="8774360" y="3872117"/>
                  <a:pt x="8237299" y="4185984"/>
                  <a:pt x="7699159" y="4319667"/>
                </a:cubicBezTo>
                <a:cubicBezTo>
                  <a:pt x="7344779" y="4407679"/>
                  <a:pt x="6976756" y="4416331"/>
                  <a:pt x="6614474" y="4445447"/>
                </a:cubicBezTo>
                <a:cubicBezTo>
                  <a:pt x="6223408" y="4476891"/>
                  <a:pt x="5833424" y="4520232"/>
                  <a:pt x="5444938" y="4574388"/>
                </a:cubicBezTo>
                <a:cubicBezTo>
                  <a:pt x="5315082" y="4592523"/>
                  <a:pt x="5180484" y="4604335"/>
                  <a:pt x="5052209" y="4635530"/>
                </a:cubicBezTo>
                <a:cubicBezTo>
                  <a:pt x="4920273" y="4523560"/>
                  <a:pt x="4780517" y="4420157"/>
                  <a:pt x="4640180" y="4321497"/>
                </a:cubicBezTo>
                <a:cubicBezTo>
                  <a:pt x="4093720" y="3937419"/>
                  <a:pt x="3483371" y="3632037"/>
                  <a:pt x="2855138" y="3406598"/>
                </a:cubicBezTo>
                <a:cubicBezTo>
                  <a:pt x="2266501" y="3195301"/>
                  <a:pt x="1653574" y="3073515"/>
                  <a:pt x="1033160" y="3003471"/>
                </a:cubicBezTo>
                <a:cubicBezTo>
                  <a:pt x="717629" y="2967866"/>
                  <a:pt x="400934" y="2944657"/>
                  <a:pt x="84072" y="2925108"/>
                </a:cubicBezTo>
                <a:cubicBezTo>
                  <a:pt x="-28232" y="2918203"/>
                  <a:pt x="-27816" y="3092897"/>
                  <a:pt x="84072" y="3099802"/>
                </a:cubicBezTo>
                <a:cubicBezTo>
                  <a:pt x="722038" y="3139150"/>
                  <a:pt x="1360920" y="3194303"/>
                  <a:pt x="1985577" y="3335639"/>
                </a:cubicBezTo>
                <a:cubicBezTo>
                  <a:pt x="2642676" y="3484296"/>
                  <a:pt x="3269829" y="3730781"/>
                  <a:pt x="3862624" y="4049806"/>
                </a:cubicBezTo>
                <a:cubicBezTo>
                  <a:pt x="4141968" y="4200126"/>
                  <a:pt x="4411247" y="4366668"/>
                  <a:pt x="4666717" y="4554922"/>
                </a:cubicBezTo>
                <a:cubicBezTo>
                  <a:pt x="4730272" y="4601756"/>
                  <a:pt x="4793994" y="4650005"/>
                  <a:pt x="4856634" y="4700001"/>
                </a:cubicBezTo>
                <a:cubicBezTo>
                  <a:pt x="4775692" y="4732777"/>
                  <a:pt x="4696914" y="4771543"/>
                  <a:pt x="4620631" y="4812887"/>
                </a:cubicBezTo>
                <a:cubicBezTo>
                  <a:pt x="4374062" y="4946569"/>
                  <a:pt x="4136478" y="5113693"/>
                  <a:pt x="3937327" y="5311930"/>
                </a:cubicBezTo>
                <a:cubicBezTo>
                  <a:pt x="3499343" y="5747750"/>
                  <a:pt x="3217670" y="6359263"/>
                  <a:pt x="3203528" y="6978596"/>
                </a:cubicBezTo>
                <a:cubicBezTo>
                  <a:pt x="3196207" y="7296290"/>
                  <a:pt x="3260012" y="7621138"/>
                  <a:pt x="3412163" y="7901896"/>
                </a:cubicBezTo>
                <a:cubicBezTo>
                  <a:pt x="3544265" y="8145719"/>
                  <a:pt x="3748075" y="8349779"/>
                  <a:pt x="3983912" y="8494193"/>
                </a:cubicBezTo>
                <a:cubicBezTo>
                  <a:pt x="4510573" y="8816712"/>
                  <a:pt x="5197870" y="8774868"/>
                  <a:pt x="5685517" y="8394949"/>
                </a:cubicBezTo>
                <a:cubicBezTo>
                  <a:pt x="6084568" y="8084077"/>
                  <a:pt x="6258680" y="7558747"/>
                  <a:pt x="6255769" y="7066442"/>
                </a:cubicBezTo>
                <a:cubicBezTo>
                  <a:pt x="6253938" y="6754322"/>
                  <a:pt x="6204275" y="6414500"/>
                  <a:pt x="6086564" y="6123759"/>
                </a:cubicBezTo>
                <a:cubicBezTo>
                  <a:pt x="5987322" y="5878521"/>
                  <a:pt x="5853306" y="5647675"/>
                  <a:pt x="5711471" y="5424982"/>
                </a:cubicBezTo>
                <a:cubicBezTo>
                  <a:pt x="5599833" y="5249622"/>
                  <a:pt x="5483787" y="5071434"/>
                  <a:pt x="5344281" y="4916539"/>
                </a:cubicBezTo>
                <a:cubicBezTo>
                  <a:pt x="5302354" y="4870037"/>
                  <a:pt x="5258514" y="4825032"/>
                  <a:pt x="5213427" y="4781442"/>
                </a:cubicBezTo>
                <a:cubicBezTo>
                  <a:pt x="5389452" y="4746836"/>
                  <a:pt x="5570551" y="4731196"/>
                  <a:pt x="5746992" y="4709152"/>
                </a:cubicBezTo>
                <a:cubicBezTo>
                  <a:pt x="6134564" y="4660737"/>
                  <a:pt x="6523217" y="4625964"/>
                  <a:pt x="6912785" y="4598096"/>
                </a:cubicBezTo>
                <a:cubicBezTo>
                  <a:pt x="7268412" y="4572641"/>
                  <a:pt x="7628948" y="4542028"/>
                  <a:pt x="7967106" y="4421322"/>
                </a:cubicBezTo>
                <a:cubicBezTo>
                  <a:pt x="8491272" y="4234233"/>
                  <a:pt x="8987653" y="3916955"/>
                  <a:pt x="9310754" y="3456178"/>
                </a:cubicBezTo>
                <a:cubicBezTo>
                  <a:pt x="9405754" y="3320665"/>
                  <a:pt x="9478627" y="3176252"/>
                  <a:pt x="9529870" y="3026347"/>
                </a:cubicBezTo>
                <a:cubicBezTo>
                  <a:pt x="9781097" y="2991908"/>
                  <a:pt x="10029079" y="2939998"/>
                  <a:pt x="10269742" y="2872783"/>
                </a:cubicBezTo>
                <a:cubicBezTo>
                  <a:pt x="11588766" y="2504511"/>
                  <a:pt x="12721034" y="1669140"/>
                  <a:pt x="13755722" y="801409"/>
                </a:cubicBezTo>
                <a:cubicBezTo>
                  <a:pt x="14012606" y="585952"/>
                  <a:pt x="14265830" y="366087"/>
                  <a:pt x="14518803" y="146056"/>
                </a:cubicBezTo>
                <a:cubicBezTo>
                  <a:pt x="14603822" y="72185"/>
                  <a:pt x="14479789" y="-50933"/>
                  <a:pt x="14395270" y="22605"/>
                </a:cubicBezTo>
                <a:close/>
                <a:moveTo>
                  <a:pt x="5294701" y="5127835"/>
                </a:moveTo>
                <a:cubicBezTo>
                  <a:pt x="5431794" y="5303944"/>
                  <a:pt x="5553581" y="5495026"/>
                  <a:pt x="5667715" y="5686857"/>
                </a:cubicBezTo>
                <a:cubicBezTo>
                  <a:pt x="5792745" y="5897072"/>
                  <a:pt x="5919773" y="6118684"/>
                  <a:pt x="5980251" y="6357599"/>
                </a:cubicBezTo>
                <a:cubicBezTo>
                  <a:pt x="6119340" y="6907137"/>
                  <a:pt x="6147209" y="7534622"/>
                  <a:pt x="5806638" y="8019191"/>
                </a:cubicBezTo>
                <a:cubicBezTo>
                  <a:pt x="5471059" y="8496771"/>
                  <a:pt x="4783096" y="8664894"/>
                  <a:pt x="4254355" y="8438539"/>
                </a:cubicBezTo>
                <a:cubicBezTo>
                  <a:pt x="4008535" y="8333308"/>
                  <a:pt x="3783845" y="8153289"/>
                  <a:pt x="3634024" y="7931095"/>
                </a:cubicBezTo>
                <a:cubicBezTo>
                  <a:pt x="3452425" y="7661816"/>
                  <a:pt x="3375810" y="7335554"/>
                  <a:pt x="3377723" y="7013452"/>
                </a:cubicBezTo>
                <a:cubicBezTo>
                  <a:pt x="3381383" y="6401273"/>
                  <a:pt x="3672124" y="5789843"/>
                  <a:pt x="4121920" y="5377398"/>
                </a:cubicBezTo>
                <a:cubicBezTo>
                  <a:pt x="4332136" y="5184653"/>
                  <a:pt x="4577207" y="5021023"/>
                  <a:pt x="4835255" y="4899735"/>
                </a:cubicBezTo>
                <a:cubicBezTo>
                  <a:pt x="4892987" y="4872615"/>
                  <a:pt x="4952383" y="4850238"/>
                  <a:pt x="5012777" y="4831437"/>
                </a:cubicBezTo>
                <a:cubicBezTo>
                  <a:pt x="5115182" y="4922778"/>
                  <a:pt x="5211347" y="5020773"/>
                  <a:pt x="5294701" y="5127835"/>
                </a:cubicBezTo>
                <a:close/>
                <a:moveTo>
                  <a:pt x="7411745" y="2658159"/>
                </a:moveTo>
                <a:cubicBezTo>
                  <a:pt x="7126577" y="2552926"/>
                  <a:pt x="6855718" y="2408179"/>
                  <a:pt x="6610065" y="2229076"/>
                </a:cubicBezTo>
                <a:cubicBezTo>
                  <a:pt x="6352100" y="2040989"/>
                  <a:pt x="6114682" y="1806483"/>
                  <a:pt x="5978088" y="1514078"/>
                </a:cubicBezTo>
                <a:cubicBezTo>
                  <a:pt x="5853556" y="1247461"/>
                  <a:pt x="5830513" y="913296"/>
                  <a:pt x="5972348" y="648260"/>
                </a:cubicBezTo>
                <a:cubicBezTo>
                  <a:pt x="6112686" y="385969"/>
                  <a:pt x="6391032" y="258276"/>
                  <a:pt x="6675284" y="219760"/>
                </a:cubicBezTo>
                <a:cubicBezTo>
                  <a:pt x="7240628" y="143061"/>
                  <a:pt x="7845985" y="343543"/>
                  <a:pt x="8316911" y="648010"/>
                </a:cubicBezTo>
                <a:cubicBezTo>
                  <a:pt x="8784258" y="950148"/>
                  <a:pt x="9168003" y="1398447"/>
                  <a:pt x="9349935" y="1928186"/>
                </a:cubicBezTo>
                <a:cubicBezTo>
                  <a:pt x="9437698" y="2183573"/>
                  <a:pt x="9478959" y="2455513"/>
                  <a:pt x="9432457" y="2723794"/>
                </a:cubicBezTo>
                <a:cubicBezTo>
                  <a:pt x="9423972" y="2772542"/>
                  <a:pt x="9413075" y="2820707"/>
                  <a:pt x="9399931" y="2868124"/>
                </a:cubicBezTo>
                <a:cubicBezTo>
                  <a:pt x="8729938" y="2947485"/>
                  <a:pt x="8047799" y="2892997"/>
                  <a:pt x="7411745" y="2658159"/>
                </a:cubicBezTo>
                <a:close/>
              </a:path>
            </a:pathLst>
          </a:custGeom>
          <a:solidFill>
            <a:srgbClr val="FE7801"/>
          </a:solidFill>
          <a:ln w="8315" cap="flat">
            <a:noFill/>
            <a:prstDash val="solid"/>
            <a:miter/>
          </a:ln>
        </p:spPr>
        <p:txBody>
          <a:bodyPr rtlCol="0" anchor="ctr"/>
          <a:lstStyle/>
          <a:p>
            <a:endParaRPr lang="es-CO"/>
          </a:p>
        </p:txBody>
      </p:sp>
      <p:sp>
        <p:nvSpPr>
          <p:cNvPr id="4" name="CuadroTexto 3">
            <a:extLst>
              <a:ext uri="{FF2B5EF4-FFF2-40B4-BE49-F238E27FC236}">
                <a16:creationId xmlns:a16="http://schemas.microsoft.com/office/drawing/2014/main" id="{6C2DC767-6C25-1194-8F56-DD440112F663}"/>
              </a:ext>
            </a:extLst>
          </p:cNvPr>
          <p:cNvSpPr txBox="1"/>
          <p:nvPr/>
        </p:nvSpPr>
        <p:spPr>
          <a:xfrm>
            <a:off x="-651294" y="2611935"/>
            <a:ext cx="4994031" cy="48827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70000"/>
              </a:lnSpc>
              <a:spcBef>
                <a:spcPts val="0"/>
              </a:spcBef>
              <a:spcAft>
                <a:spcPts val="0"/>
              </a:spcAft>
              <a:buClrTx/>
              <a:buSzTx/>
              <a:buFontTx/>
              <a:buNone/>
              <a:tabLst/>
              <a:defRPr/>
            </a:pPr>
            <a:r>
              <a:rPr kumimoji="0" lang="es-CO" sz="3600" b="1" i="0" u="none" strike="noStrike" kern="1200" cap="none" spc="0" normalizeH="0" baseline="0" noProof="0" dirty="0">
                <a:ln>
                  <a:noFill/>
                </a:ln>
                <a:solidFill>
                  <a:schemeClr val="bg1"/>
                </a:solidFill>
                <a:effectLst/>
                <a:uLnTx/>
                <a:uFillTx/>
                <a:latin typeface="Arial"/>
                <a:ea typeface="Helvetica Neue" panose="020B0403020202020204" pitchFamily="2" charset="0"/>
                <a:cs typeface="Arial"/>
              </a:rPr>
              <a:t>Hidrogeno</a:t>
            </a:r>
            <a:r>
              <a:rPr kumimoji="0" lang="es-CO" sz="2800" b="1" i="0" u="none" strike="noStrike" kern="1200" cap="none" spc="0" normalizeH="0" baseline="0" noProof="0" dirty="0">
                <a:ln>
                  <a:noFill/>
                </a:ln>
                <a:solidFill>
                  <a:schemeClr val="bg1"/>
                </a:solidFill>
                <a:effectLst/>
                <a:uLnTx/>
                <a:uFillTx/>
                <a:latin typeface="Arial"/>
                <a:ea typeface="Helvetica Neue" panose="020B0403020202020204" pitchFamily="2" charset="0"/>
                <a:cs typeface="Arial"/>
              </a:rPr>
              <a:t> </a:t>
            </a:r>
            <a:r>
              <a:rPr kumimoji="0" lang="es-CO" sz="3600" b="1" i="0" u="none" strike="noStrike" kern="1200" cap="none" spc="0" normalizeH="0" baseline="0" noProof="0" dirty="0">
                <a:ln>
                  <a:noFill/>
                </a:ln>
                <a:solidFill>
                  <a:schemeClr val="bg1"/>
                </a:solidFill>
                <a:effectLst/>
                <a:uLnTx/>
                <a:uFillTx/>
                <a:latin typeface="Arial"/>
                <a:ea typeface="Helvetica Neue" panose="020B0403020202020204" pitchFamily="2" charset="0"/>
                <a:cs typeface="Arial"/>
              </a:rPr>
              <a:t>Verde</a:t>
            </a:r>
            <a:endParaRPr lang="es-CO" sz="3600" b="1" i="0" u="none" strike="noStrike" kern="1200" cap="none" spc="0" normalizeH="0" baseline="0" noProof="0" dirty="0">
              <a:ln>
                <a:noFill/>
              </a:ln>
              <a:solidFill>
                <a:schemeClr val="bg1"/>
              </a:solidFill>
              <a:effectLst/>
              <a:uLnTx/>
              <a:uFillTx/>
              <a:latin typeface="Arial"/>
              <a:ea typeface="Helvetica Neue" panose="020B0403020202020204" pitchFamily="2" charset="0"/>
              <a:cs typeface="Arial"/>
            </a:endParaRPr>
          </a:p>
        </p:txBody>
      </p:sp>
    </p:spTree>
  </p:cSld>
  <p:clrMapOvr>
    <a:masterClrMapping/>
  </p:clrMapOvr>
  <mc:AlternateContent xmlns:mc="http://schemas.openxmlformats.org/markup-compatibility/2006" xmlns:p14="http://schemas.microsoft.com/office/powerpoint/2010/main">
    <mc:Choice Requires="p14">
      <p:transition spd="slow" p14:dur="1200">
        <p:fad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ráfico 5">
            <a:extLst>
              <a:ext uri="{FF2B5EF4-FFF2-40B4-BE49-F238E27FC236}">
                <a16:creationId xmlns:a16="http://schemas.microsoft.com/office/drawing/2014/main" id="{96B5EF0D-3B78-AF54-CCAD-F5824F69B602}"/>
              </a:ext>
            </a:extLst>
          </p:cNvPr>
          <p:cNvSpPr/>
          <p:nvPr/>
        </p:nvSpPr>
        <p:spPr>
          <a:xfrm rot="19216058">
            <a:off x="-2235626" y="-406673"/>
            <a:ext cx="8554395" cy="5122192"/>
          </a:xfrm>
          <a:custGeom>
            <a:avLst/>
            <a:gdLst>
              <a:gd name="connsiteX0" fmla="*/ 14395270 w 14547333"/>
              <a:gd name="connsiteY0" fmla="*/ 22605 h 8710638"/>
              <a:gd name="connsiteX1" fmla="*/ 11034237 w 14547333"/>
              <a:gd name="connsiteY1" fmla="*/ 2409344 h 8710638"/>
              <a:gd name="connsiteX2" fmla="*/ 9581114 w 14547333"/>
              <a:gd name="connsiteY2" fmla="*/ 2843334 h 8710638"/>
              <a:gd name="connsiteX3" fmla="*/ 9531284 w 14547333"/>
              <a:gd name="connsiteY3" fmla="*/ 1920616 h 8710638"/>
              <a:gd name="connsiteX4" fmla="*/ 6933914 w 14547333"/>
              <a:gd name="connsiteY4" fmla="*/ 31589 h 8710638"/>
              <a:gd name="connsiteX5" fmla="*/ 6095216 w 14547333"/>
              <a:gd name="connsiteY5" fmla="*/ 252619 h 8710638"/>
              <a:gd name="connsiteX6" fmla="*/ 5701988 w 14547333"/>
              <a:gd name="connsiteY6" fmla="*/ 1020026 h 8710638"/>
              <a:gd name="connsiteX7" fmla="*/ 6714548 w 14547333"/>
              <a:gd name="connsiteY7" fmla="*/ 2510084 h 8710638"/>
              <a:gd name="connsiteX8" fmla="*/ 9336958 w 14547333"/>
              <a:gd name="connsiteY8" fmla="*/ 3049224 h 8710638"/>
              <a:gd name="connsiteX9" fmla="*/ 9115096 w 14547333"/>
              <a:gd name="connsiteY9" fmla="*/ 3429309 h 8710638"/>
              <a:gd name="connsiteX10" fmla="*/ 7699159 w 14547333"/>
              <a:gd name="connsiteY10" fmla="*/ 4319667 h 8710638"/>
              <a:gd name="connsiteX11" fmla="*/ 6614474 w 14547333"/>
              <a:gd name="connsiteY11" fmla="*/ 4445447 h 8710638"/>
              <a:gd name="connsiteX12" fmla="*/ 5444938 w 14547333"/>
              <a:gd name="connsiteY12" fmla="*/ 4574388 h 8710638"/>
              <a:gd name="connsiteX13" fmla="*/ 5052209 w 14547333"/>
              <a:gd name="connsiteY13" fmla="*/ 4635530 h 8710638"/>
              <a:gd name="connsiteX14" fmla="*/ 4640180 w 14547333"/>
              <a:gd name="connsiteY14" fmla="*/ 4321497 h 8710638"/>
              <a:gd name="connsiteX15" fmla="*/ 2855138 w 14547333"/>
              <a:gd name="connsiteY15" fmla="*/ 3406598 h 8710638"/>
              <a:gd name="connsiteX16" fmla="*/ 1033160 w 14547333"/>
              <a:gd name="connsiteY16" fmla="*/ 3003471 h 8710638"/>
              <a:gd name="connsiteX17" fmla="*/ 84072 w 14547333"/>
              <a:gd name="connsiteY17" fmla="*/ 2925108 h 8710638"/>
              <a:gd name="connsiteX18" fmla="*/ 84072 w 14547333"/>
              <a:gd name="connsiteY18" fmla="*/ 3099802 h 8710638"/>
              <a:gd name="connsiteX19" fmla="*/ 1985577 w 14547333"/>
              <a:gd name="connsiteY19" fmla="*/ 3335639 h 8710638"/>
              <a:gd name="connsiteX20" fmla="*/ 3862624 w 14547333"/>
              <a:gd name="connsiteY20" fmla="*/ 4049806 h 8710638"/>
              <a:gd name="connsiteX21" fmla="*/ 4666717 w 14547333"/>
              <a:gd name="connsiteY21" fmla="*/ 4554922 h 8710638"/>
              <a:gd name="connsiteX22" fmla="*/ 4856634 w 14547333"/>
              <a:gd name="connsiteY22" fmla="*/ 4700001 h 8710638"/>
              <a:gd name="connsiteX23" fmla="*/ 4620631 w 14547333"/>
              <a:gd name="connsiteY23" fmla="*/ 4812887 h 8710638"/>
              <a:gd name="connsiteX24" fmla="*/ 3937327 w 14547333"/>
              <a:gd name="connsiteY24" fmla="*/ 5311930 h 8710638"/>
              <a:gd name="connsiteX25" fmla="*/ 3203528 w 14547333"/>
              <a:gd name="connsiteY25" fmla="*/ 6978596 h 8710638"/>
              <a:gd name="connsiteX26" fmla="*/ 3412163 w 14547333"/>
              <a:gd name="connsiteY26" fmla="*/ 7901896 h 8710638"/>
              <a:gd name="connsiteX27" fmla="*/ 3983912 w 14547333"/>
              <a:gd name="connsiteY27" fmla="*/ 8494193 h 8710638"/>
              <a:gd name="connsiteX28" fmla="*/ 5685517 w 14547333"/>
              <a:gd name="connsiteY28" fmla="*/ 8394949 h 8710638"/>
              <a:gd name="connsiteX29" fmla="*/ 6255769 w 14547333"/>
              <a:gd name="connsiteY29" fmla="*/ 7066442 h 8710638"/>
              <a:gd name="connsiteX30" fmla="*/ 6086564 w 14547333"/>
              <a:gd name="connsiteY30" fmla="*/ 6123759 h 8710638"/>
              <a:gd name="connsiteX31" fmla="*/ 5711471 w 14547333"/>
              <a:gd name="connsiteY31" fmla="*/ 5424982 h 8710638"/>
              <a:gd name="connsiteX32" fmla="*/ 5344281 w 14547333"/>
              <a:gd name="connsiteY32" fmla="*/ 4916539 h 8710638"/>
              <a:gd name="connsiteX33" fmla="*/ 5213427 w 14547333"/>
              <a:gd name="connsiteY33" fmla="*/ 4781442 h 8710638"/>
              <a:gd name="connsiteX34" fmla="*/ 5746992 w 14547333"/>
              <a:gd name="connsiteY34" fmla="*/ 4709152 h 8710638"/>
              <a:gd name="connsiteX35" fmla="*/ 6912785 w 14547333"/>
              <a:gd name="connsiteY35" fmla="*/ 4598096 h 8710638"/>
              <a:gd name="connsiteX36" fmla="*/ 7967106 w 14547333"/>
              <a:gd name="connsiteY36" fmla="*/ 4421322 h 8710638"/>
              <a:gd name="connsiteX37" fmla="*/ 9310754 w 14547333"/>
              <a:gd name="connsiteY37" fmla="*/ 3456178 h 8710638"/>
              <a:gd name="connsiteX38" fmla="*/ 9529870 w 14547333"/>
              <a:gd name="connsiteY38" fmla="*/ 3026347 h 8710638"/>
              <a:gd name="connsiteX39" fmla="*/ 10269742 w 14547333"/>
              <a:gd name="connsiteY39" fmla="*/ 2872783 h 8710638"/>
              <a:gd name="connsiteX40" fmla="*/ 13755722 w 14547333"/>
              <a:gd name="connsiteY40" fmla="*/ 801409 h 8710638"/>
              <a:gd name="connsiteX41" fmla="*/ 14518803 w 14547333"/>
              <a:gd name="connsiteY41" fmla="*/ 146056 h 8710638"/>
              <a:gd name="connsiteX42" fmla="*/ 14395270 w 14547333"/>
              <a:gd name="connsiteY42" fmla="*/ 22605 h 8710638"/>
              <a:gd name="connsiteX43" fmla="*/ 5294701 w 14547333"/>
              <a:gd name="connsiteY43" fmla="*/ 5127835 h 8710638"/>
              <a:gd name="connsiteX44" fmla="*/ 5667715 w 14547333"/>
              <a:gd name="connsiteY44" fmla="*/ 5686857 h 8710638"/>
              <a:gd name="connsiteX45" fmla="*/ 5980251 w 14547333"/>
              <a:gd name="connsiteY45" fmla="*/ 6357599 h 8710638"/>
              <a:gd name="connsiteX46" fmla="*/ 5806638 w 14547333"/>
              <a:gd name="connsiteY46" fmla="*/ 8019191 h 8710638"/>
              <a:gd name="connsiteX47" fmla="*/ 4254355 w 14547333"/>
              <a:gd name="connsiteY47" fmla="*/ 8438539 h 8710638"/>
              <a:gd name="connsiteX48" fmla="*/ 3634024 w 14547333"/>
              <a:gd name="connsiteY48" fmla="*/ 7931095 h 8710638"/>
              <a:gd name="connsiteX49" fmla="*/ 3377723 w 14547333"/>
              <a:gd name="connsiteY49" fmla="*/ 7013452 h 8710638"/>
              <a:gd name="connsiteX50" fmla="*/ 4121920 w 14547333"/>
              <a:gd name="connsiteY50" fmla="*/ 5377398 h 8710638"/>
              <a:gd name="connsiteX51" fmla="*/ 4835255 w 14547333"/>
              <a:gd name="connsiteY51" fmla="*/ 4899735 h 8710638"/>
              <a:gd name="connsiteX52" fmla="*/ 5012777 w 14547333"/>
              <a:gd name="connsiteY52" fmla="*/ 4831437 h 8710638"/>
              <a:gd name="connsiteX53" fmla="*/ 5294701 w 14547333"/>
              <a:gd name="connsiteY53" fmla="*/ 5127835 h 8710638"/>
              <a:gd name="connsiteX54" fmla="*/ 7411745 w 14547333"/>
              <a:gd name="connsiteY54" fmla="*/ 2658159 h 8710638"/>
              <a:gd name="connsiteX55" fmla="*/ 6610065 w 14547333"/>
              <a:gd name="connsiteY55" fmla="*/ 2229076 h 8710638"/>
              <a:gd name="connsiteX56" fmla="*/ 5978088 w 14547333"/>
              <a:gd name="connsiteY56" fmla="*/ 1514078 h 8710638"/>
              <a:gd name="connsiteX57" fmla="*/ 5972348 w 14547333"/>
              <a:gd name="connsiteY57" fmla="*/ 648260 h 8710638"/>
              <a:gd name="connsiteX58" fmla="*/ 6675284 w 14547333"/>
              <a:gd name="connsiteY58" fmla="*/ 219760 h 8710638"/>
              <a:gd name="connsiteX59" fmla="*/ 8316911 w 14547333"/>
              <a:gd name="connsiteY59" fmla="*/ 648010 h 8710638"/>
              <a:gd name="connsiteX60" fmla="*/ 9349935 w 14547333"/>
              <a:gd name="connsiteY60" fmla="*/ 1928186 h 8710638"/>
              <a:gd name="connsiteX61" fmla="*/ 9432457 w 14547333"/>
              <a:gd name="connsiteY61" fmla="*/ 2723794 h 8710638"/>
              <a:gd name="connsiteX62" fmla="*/ 9399931 w 14547333"/>
              <a:gd name="connsiteY62" fmla="*/ 2868124 h 8710638"/>
              <a:gd name="connsiteX63" fmla="*/ 7411745 w 14547333"/>
              <a:gd name="connsiteY63" fmla="*/ 2658159 h 8710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14547333" h="8710638">
                <a:moveTo>
                  <a:pt x="14395270" y="22605"/>
                </a:moveTo>
                <a:cubicBezTo>
                  <a:pt x="13358834" y="924027"/>
                  <a:pt x="12299522" y="1842669"/>
                  <a:pt x="11034237" y="2409344"/>
                </a:cubicBezTo>
                <a:cubicBezTo>
                  <a:pt x="10576455" y="2614402"/>
                  <a:pt x="10083734" y="2765637"/>
                  <a:pt x="9581114" y="2843334"/>
                </a:cubicBezTo>
                <a:cubicBezTo>
                  <a:pt x="9647082" y="2542944"/>
                  <a:pt x="9630278" y="2226913"/>
                  <a:pt x="9531284" y="1920616"/>
                </a:cubicBezTo>
                <a:cubicBezTo>
                  <a:pt x="9181396" y="837762"/>
                  <a:pt x="8065517" y="50390"/>
                  <a:pt x="6933914" y="31589"/>
                </a:cubicBezTo>
                <a:cubicBezTo>
                  <a:pt x="6645087" y="26765"/>
                  <a:pt x="6333799" y="79922"/>
                  <a:pt x="6095216" y="252619"/>
                </a:cubicBezTo>
                <a:cubicBezTo>
                  <a:pt x="5846235" y="432887"/>
                  <a:pt x="5712802" y="715226"/>
                  <a:pt x="5701988" y="1020026"/>
                </a:cubicBezTo>
                <a:cubicBezTo>
                  <a:pt x="5678779" y="1677209"/>
                  <a:pt x="6197121" y="2186734"/>
                  <a:pt x="6714548" y="2510084"/>
                </a:cubicBezTo>
                <a:cubicBezTo>
                  <a:pt x="7493186" y="2996732"/>
                  <a:pt x="8429463" y="3140065"/>
                  <a:pt x="9336958" y="3049224"/>
                </a:cubicBezTo>
                <a:cubicBezTo>
                  <a:pt x="9280390" y="3184653"/>
                  <a:pt x="9205106" y="3312347"/>
                  <a:pt x="9115096" y="3429309"/>
                </a:cubicBezTo>
                <a:cubicBezTo>
                  <a:pt x="8774360" y="3872117"/>
                  <a:pt x="8237299" y="4185984"/>
                  <a:pt x="7699159" y="4319667"/>
                </a:cubicBezTo>
                <a:cubicBezTo>
                  <a:pt x="7344779" y="4407679"/>
                  <a:pt x="6976756" y="4416331"/>
                  <a:pt x="6614474" y="4445447"/>
                </a:cubicBezTo>
                <a:cubicBezTo>
                  <a:pt x="6223408" y="4476891"/>
                  <a:pt x="5833424" y="4520232"/>
                  <a:pt x="5444938" y="4574388"/>
                </a:cubicBezTo>
                <a:cubicBezTo>
                  <a:pt x="5315082" y="4592523"/>
                  <a:pt x="5180484" y="4604335"/>
                  <a:pt x="5052209" y="4635530"/>
                </a:cubicBezTo>
                <a:cubicBezTo>
                  <a:pt x="4920273" y="4523560"/>
                  <a:pt x="4780517" y="4420157"/>
                  <a:pt x="4640180" y="4321497"/>
                </a:cubicBezTo>
                <a:cubicBezTo>
                  <a:pt x="4093720" y="3937419"/>
                  <a:pt x="3483371" y="3632037"/>
                  <a:pt x="2855138" y="3406598"/>
                </a:cubicBezTo>
                <a:cubicBezTo>
                  <a:pt x="2266501" y="3195301"/>
                  <a:pt x="1653574" y="3073515"/>
                  <a:pt x="1033160" y="3003471"/>
                </a:cubicBezTo>
                <a:cubicBezTo>
                  <a:pt x="717629" y="2967866"/>
                  <a:pt x="400934" y="2944657"/>
                  <a:pt x="84072" y="2925108"/>
                </a:cubicBezTo>
                <a:cubicBezTo>
                  <a:pt x="-28232" y="2918203"/>
                  <a:pt x="-27816" y="3092897"/>
                  <a:pt x="84072" y="3099802"/>
                </a:cubicBezTo>
                <a:cubicBezTo>
                  <a:pt x="722038" y="3139150"/>
                  <a:pt x="1360920" y="3194303"/>
                  <a:pt x="1985577" y="3335639"/>
                </a:cubicBezTo>
                <a:cubicBezTo>
                  <a:pt x="2642676" y="3484296"/>
                  <a:pt x="3269829" y="3730781"/>
                  <a:pt x="3862624" y="4049806"/>
                </a:cubicBezTo>
                <a:cubicBezTo>
                  <a:pt x="4141968" y="4200126"/>
                  <a:pt x="4411247" y="4366668"/>
                  <a:pt x="4666717" y="4554922"/>
                </a:cubicBezTo>
                <a:cubicBezTo>
                  <a:pt x="4730272" y="4601756"/>
                  <a:pt x="4793994" y="4650005"/>
                  <a:pt x="4856634" y="4700001"/>
                </a:cubicBezTo>
                <a:cubicBezTo>
                  <a:pt x="4775692" y="4732777"/>
                  <a:pt x="4696914" y="4771543"/>
                  <a:pt x="4620631" y="4812887"/>
                </a:cubicBezTo>
                <a:cubicBezTo>
                  <a:pt x="4374062" y="4946569"/>
                  <a:pt x="4136478" y="5113693"/>
                  <a:pt x="3937327" y="5311930"/>
                </a:cubicBezTo>
                <a:cubicBezTo>
                  <a:pt x="3499343" y="5747750"/>
                  <a:pt x="3217670" y="6359263"/>
                  <a:pt x="3203528" y="6978596"/>
                </a:cubicBezTo>
                <a:cubicBezTo>
                  <a:pt x="3196207" y="7296290"/>
                  <a:pt x="3260012" y="7621138"/>
                  <a:pt x="3412163" y="7901896"/>
                </a:cubicBezTo>
                <a:cubicBezTo>
                  <a:pt x="3544265" y="8145719"/>
                  <a:pt x="3748075" y="8349779"/>
                  <a:pt x="3983912" y="8494193"/>
                </a:cubicBezTo>
                <a:cubicBezTo>
                  <a:pt x="4510573" y="8816712"/>
                  <a:pt x="5197870" y="8774868"/>
                  <a:pt x="5685517" y="8394949"/>
                </a:cubicBezTo>
                <a:cubicBezTo>
                  <a:pt x="6084568" y="8084077"/>
                  <a:pt x="6258680" y="7558747"/>
                  <a:pt x="6255769" y="7066442"/>
                </a:cubicBezTo>
                <a:cubicBezTo>
                  <a:pt x="6253938" y="6754322"/>
                  <a:pt x="6204275" y="6414500"/>
                  <a:pt x="6086564" y="6123759"/>
                </a:cubicBezTo>
                <a:cubicBezTo>
                  <a:pt x="5987322" y="5878521"/>
                  <a:pt x="5853306" y="5647675"/>
                  <a:pt x="5711471" y="5424982"/>
                </a:cubicBezTo>
                <a:cubicBezTo>
                  <a:pt x="5599833" y="5249622"/>
                  <a:pt x="5483787" y="5071434"/>
                  <a:pt x="5344281" y="4916539"/>
                </a:cubicBezTo>
                <a:cubicBezTo>
                  <a:pt x="5302354" y="4870037"/>
                  <a:pt x="5258514" y="4825032"/>
                  <a:pt x="5213427" y="4781442"/>
                </a:cubicBezTo>
                <a:cubicBezTo>
                  <a:pt x="5389452" y="4746836"/>
                  <a:pt x="5570551" y="4731196"/>
                  <a:pt x="5746992" y="4709152"/>
                </a:cubicBezTo>
                <a:cubicBezTo>
                  <a:pt x="6134564" y="4660737"/>
                  <a:pt x="6523217" y="4625964"/>
                  <a:pt x="6912785" y="4598096"/>
                </a:cubicBezTo>
                <a:cubicBezTo>
                  <a:pt x="7268412" y="4572641"/>
                  <a:pt x="7628948" y="4542028"/>
                  <a:pt x="7967106" y="4421322"/>
                </a:cubicBezTo>
                <a:cubicBezTo>
                  <a:pt x="8491272" y="4234233"/>
                  <a:pt x="8987653" y="3916955"/>
                  <a:pt x="9310754" y="3456178"/>
                </a:cubicBezTo>
                <a:cubicBezTo>
                  <a:pt x="9405754" y="3320665"/>
                  <a:pt x="9478627" y="3176252"/>
                  <a:pt x="9529870" y="3026347"/>
                </a:cubicBezTo>
                <a:cubicBezTo>
                  <a:pt x="9781097" y="2991908"/>
                  <a:pt x="10029079" y="2939998"/>
                  <a:pt x="10269742" y="2872783"/>
                </a:cubicBezTo>
                <a:cubicBezTo>
                  <a:pt x="11588766" y="2504511"/>
                  <a:pt x="12721034" y="1669140"/>
                  <a:pt x="13755722" y="801409"/>
                </a:cubicBezTo>
                <a:cubicBezTo>
                  <a:pt x="14012606" y="585952"/>
                  <a:pt x="14265830" y="366087"/>
                  <a:pt x="14518803" y="146056"/>
                </a:cubicBezTo>
                <a:cubicBezTo>
                  <a:pt x="14603822" y="72185"/>
                  <a:pt x="14479789" y="-50933"/>
                  <a:pt x="14395270" y="22605"/>
                </a:cubicBezTo>
                <a:close/>
                <a:moveTo>
                  <a:pt x="5294701" y="5127835"/>
                </a:moveTo>
                <a:cubicBezTo>
                  <a:pt x="5431794" y="5303944"/>
                  <a:pt x="5553581" y="5495026"/>
                  <a:pt x="5667715" y="5686857"/>
                </a:cubicBezTo>
                <a:cubicBezTo>
                  <a:pt x="5792745" y="5897072"/>
                  <a:pt x="5919773" y="6118684"/>
                  <a:pt x="5980251" y="6357599"/>
                </a:cubicBezTo>
                <a:cubicBezTo>
                  <a:pt x="6119340" y="6907137"/>
                  <a:pt x="6147209" y="7534622"/>
                  <a:pt x="5806638" y="8019191"/>
                </a:cubicBezTo>
                <a:cubicBezTo>
                  <a:pt x="5471059" y="8496771"/>
                  <a:pt x="4783096" y="8664894"/>
                  <a:pt x="4254355" y="8438539"/>
                </a:cubicBezTo>
                <a:cubicBezTo>
                  <a:pt x="4008535" y="8333308"/>
                  <a:pt x="3783845" y="8153289"/>
                  <a:pt x="3634024" y="7931095"/>
                </a:cubicBezTo>
                <a:cubicBezTo>
                  <a:pt x="3452425" y="7661816"/>
                  <a:pt x="3375810" y="7335554"/>
                  <a:pt x="3377723" y="7013452"/>
                </a:cubicBezTo>
                <a:cubicBezTo>
                  <a:pt x="3381383" y="6401273"/>
                  <a:pt x="3672124" y="5789843"/>
                  <a:pt x="4121920" y="5377398"/>
                </a:cubicBezTo>
                <a:cubicBezTo>
                  <a:pt x="4332136" y="5184653"/>
                  <a:pt x="4577207" y="5021023"/>
                  <a:pt x="4835255" y="4899735"/>
                </a:cubicBezTo>
                <a:cubicBezTo>
                  <a:pt x="4892987" y="4872615"/>
                  <a:pt x="4952383" y="4850238"/>
                  <a:pt x="5012777" y="4831437"/>
                </a:cubicBezTo>
                <a:cubicBezTo>
                  <a:pt x="5115182" y="4922778"/>
                  <a:pt x="5211347" y="5020773"/>
                  <a:pt x="5294701" y="5127835"/>
                </a:cubicBezTo>
                <a:close/>
                <a:moveTo>
                  <a:pt x="7411745" y="2658159"/>
                </a:moveTo>
                <a:cubicBezTo>
                  <a:pt x="7126577" y="2552926"/>
                  <a:pt x="6855718" y="2408179"/>
                  <a:pt x="6610065" y="2229076"/>
                </a:cubicBezTo>
                <a:cubicBezTo>
                  <a:pt x="6352100" y="2040989"/>
                  <a:pt x="6114682" y="1806483"/>
                  <a:pt x="5978088" y="1514078"/>
                </a:cubicBezTo>
                <a:cubicBezTo>
                  <a:pt x="5853556" y="1247461"/>
                  <a:pt x="5830513" y="913296"/>
                  <a:pt x="5972348" y="648260"/>
                </a:cubicBezTo>
                <a:cubicBezTo>
                  <a:pt x="6112686" y="385969"/>
                  <a:pt x="6391032" y="258276"/>
                  <a:pt x="6675284" y="219760"/>
                </a:cubicBezTo>
                <a:cubicBezTo>
                  <a:pt x="7240628" y="143061"/>
                  <a:pt x="7845985" y="343543"/>
                  <a:pt x="8316911" y="648010"/>
                </a:cubicBezTo>
                <a:cubicBezTo>
                  <a:pt x="8784258" y="950148"/>
                  <a:pt x="9168003" y="1398447"/>
                  <a:pt x="9349935" y="1928186"/>
                </a:cubicBezTo>
                <a:cubicBezTo>
                  <a:pt x="9437698" y="2183573"/>
                  <a:pt x="9478959" y="2455513"/>
                  <a:pt x="9432457" y="2723794"/>
                </a:cubicBezTo>
                <a:cubicBezTo>
                  <a:pt x="9423972" y="2772542"/>
                  <a:pt x="9413075" y="2820707"/>
                  <a:pt x="9399931" y="2868124"/>
                </a:cubicBezTo>
                <a:cubicBezTo>
                  <a:pt x="8729938" y="2947485"/>
                  <a:pt x="8047799" y="2892997"/>
                  <a:pt x="7411745" y="2658159"/>
                </a:cubicBezTo>
                <a:close/>
              </a:path>
            </a:pathLst>
          </a:custGeom>
          <a:solidFill>
            <a:srgbClr val="FE7801"/>
          </a:solidFill>
          <a:ln w="8315" cap="flat">
            <a:noFill/>
            <a:prstDash val="solid"/>
            <a:miter/>
          </a:ln>
        </p:spPr>
        <p:txBody>
          <a:bodyPr rtlCol="0" anchor="ctr"/>
          <a:lstStyle/>
          <a:p>
            <a:endParaRPr lang="es-CO"/>
          </a:p>
        </p:txBody>
      </p:sp>
      <p:sp>
        <p:nvSpPr>
          <p:cNvPr id="5" name="Título 1">
            <a:extLst>
              <a:ext uri="{FF2B5EF4-FFF2-40B4-BE49-F238E27FC236}">
                <a16:creationId xmlns:a16="http://schemas.microsoft.com/office/drawing/2014/main" id="{74CD3204-140E-5A63-B604-008F40B4BB5E}"/>
              </a:ext>
            </a:extLst>
          </p:cNvPr>
          <p:cNvSpPr txBox="1">
            <a:spLocks/>
          </p:cNvSpPr>
          <p:nvPr/>
        </p:nvSpPr>
        <p:spPr>
          <a:xfrm>
            <a:off x="2980691" y="831009"/>
            <a:ext cx="8229588" cy="67710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b="1" kern="1200" spc="-150">
                <a:solidFill>
                  <a:srgbClr val="595959"/>
                </a:solidFill>
                <a:latin typeface="+mn-lt"/>
                <a:ea typeface="+mj-ea"/>
                <a:cs typeface="Arial" panose="020B0604020202020204" pitchFamily="34" charset="0"/>
              </a:defRPr>
            </a:lvl1pPr>
          </a:lstStyle>
          <a:p>
            <a:br>
              <a:rPr lang="es-CO" sz="3200" dirty="0"/>
            </a:br>
            <a:r>
              <a:rPr lang="es-CO" sz="3200" kern="0" dirty="0">
                <a:solidFill>
                  <a:schemeClr val="accent2"/>
                </a:solidFill>
              </a:rPr>
              <a:t>Green </a:t>
            </a:r>
            <a:r>
              <a:rPr lang="es-CO" sz="3200" kern="0" dirty="0" err="1">
                <a:solidFill>
                  <a:schemeClr val="accent2"/>
                </a:solidFill>
              </a:rPr>
              <a:t>hydrogen</a:t>
            </a:r>
            <a:br>
              <a:rPr lang="es-ES" sz="3200" kern="0" dirty="0">
                <a:solidFill>
                  <a:schemeClr val="accent2"/>
                </a:solidFill>
                <a:ea typeface="Source Sans Pro" panose="020B0503030403020204" pitchFamily="34" charset="0"/>
                <a:sym typeface="Calibri" charset="0"/>
              </a:rPr>
            </a:br>
            <a:r>
              <a:rPr lang="es-ES" sz="3200" kern="0" dirty="0" err="1">
                <a:solidFill>
                  <a:schemeClr val="accent2"/>
                </a:solidFill>
                <a:ea typeface="Source Sans Pro" panose="020B0503030403020204" pitchFamily="34" charset="0"/>
                <a:sym typeface="Calibri" charset="0"/>
              </a:rPr>
              <a:t>Decree</a:t>
            </a:r>
            <a:r>
              <a:rPr lang="es-ES" sz="3200" kern="0" dirty="0">
                <a:solidFill>
                  <a:schemeClr val="accent2"/>
                </a:solidFill>
                <a:ea typeface="Source Sans Pro" panose="020B0503030403020204" pitchFamily="34" charset="0"/>
                <a:sym typeface="Calibri" charset="0"/>
              </a:rPr>
              <a:t> 1476 </a:t>
            </a:r>
            <a:r>
              <a:rPr lang="es-ES" sz="3200" kern="0" dirty="0" err="1">
                <a:solidFill>
                  <a:schemeClr val="accent2"/>
                </a:solidFill>
                <a:ea typeface="Source Sans Pro" panose="020B0503030403020204" pitchFamily="34" charset="0"/>
                <a:sym typeface="Calibri" charset="0"/>
              </a:rPr>
              <a:t>of</a:t>
            </a:r>
            <a:r>
              <a:rPr lang="es-ES" sz="3200" kern="0" dirty="0">
                <a:solidFill>
                  <a:schemeClr val="accent2"/>
                </a:solidFill>
                <a:ea typeface="Source Sans Pro" panose="020B0503030403020204" pitchFamily="34" charset="0"/>
                <a:sym typeface="Calibri" charset="0"/>
              </a:rPr>
              <a:t> 2022</a:t>
            </a:r>
            <a:br>
              <a:rPr lang="es-ES" sz="3200" kern="0" dirty="0">
                <a:solidFill>
                  <a:prstClr val="black">
                    <a:lumMod val="65000"/>
                    <a:lumOff val="35000"/>
                  </a:prstClr>
                </a:solidFill>
                <a:ea typeface="Source Sans Pro" panose="020B0503030403020204" pitchFamily="34" charset="0"/>
                <a:sym typeface="Calibri" charset="0"/>
              </a:rPr>
            </a:br>
            <a:endParaRPr lang="es-CO" sz="3200" dirty="0"/>
          </a:p>
        </p:txBody>
      </p:sp>
      <p:sp>
        <p:nvSpPr>
          <p:cNvPr id="6" name="TextBox 58">
            <a:extLst>
              <a:ext uri="{FF2B5EF4-FFF2-40B4-BE49-F238E27FC236}">
                <a16:creationId xmlns:a16="http://schemas.microsoft.com/office/drawing/2014/main" id="{20F2680A-4EC0-324C-1399-FD86E75E9FE6}"/>
              </a:ext>
            </a:extLst>
          </p:cNvPr>
          <p:cNvSpPr txBox="1"/>
          <p:nvPr/>
        </p:nvSpPr>
        <p:spPr>
          <a:xfrm>
            <a:off x="2715647" y="1796661"/>
            <a:ext cx="8098127" cy="2677656"/>
          </a:xfrm>
          <a:prstGeom prst="rect">
            <a:avLst/>
          </a:prstGeom>
          <a:noFill/>
        </p:spPr>
        <p:txBody>
          <a:bodyPr wrap="square" rtlCol="0">
            <a:spAutoFit/>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This decree established the requirement for certification of origin of hydrogen, through which the MME and MADS may adopt a public mechanism for certification of origin of hydrogen produced in the country, with which it is possible to ensure the uniqueness and traceability of inputs. used for the production of hydrogen and its intensity of associated emissions, as well as any other attribute that is considered relevant to monitor</a:t>
            </a:r>
            <a:r>
              <a:rPr kumimoji="0" lang="es-ES" sz="1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 ​</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sz="1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a:t>
            </a:r>
            <a:r>
              <a:rPr kumimoji="0" lang="en-US" sz="1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Green Hydrogen production projects may use self-generated electrical energy or taken from the grid.​</a:t>
            </a:r>
          </a:p>
          <a:p>
            <a:pPr marR="0" lvl="0" algn="just" defTabSz="914400" rtl="0" eaLnBrk="1" fontAlgn="auto" latinLnBrk="0" hangingPunct="1">
              <a:lnSpc>
                <a:spcPct val="100000"/>
              </a:lnSpc>
              <a:spcBef>
                <a:spcPts val="0"/>
              </a:spcBef>
              <a:spcAft>
                <a:spcPts val="0"/>
              </a:spcAft>
              <a:buClrTx/>
              <a:buSzTx/>
              <a:tabLst/>
              <a:defRPr/>
            </a:pPr>
            <a:endParaRPr kumimoji="0" lang="es-ES" sz="1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a:t>
            </a:r>
            <a:r>
              <a:rPr kumimoji="0" lang="en-US" sz="1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rPr>
              <a:t>​All the energy coming from the network must be supported by FNCER, for which a bilateral supply contract must be signed from FNCER and have renewable energy certificates issued by a third party.</a:t>
            </a:r>
            <a:endParaRPr kumimoji="0" lang="es-ES" sz="1400" b="0"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endParaRPr>
          </a:p>
        </p:txBody>
      </p:sp>
      <p:sp>
        <p:nvSpPr>
          <p:cNvPr id="7" name="Rectángulo: esquinas redondeadas 6">
            <a:extLst>
              <a:ext uri="{FF2B5EF4-FFF2-40B4-BE49-F238E27FC236}">
                <a16:creationId xmlns:a16="http://schemas.microsoft.com/office/drawing/2014/main" id="{FFA24574-A406-3A09-7F7B-33118B4ABD94}"/>
              </a:ext>
            </a:extLst>
          </p:cNvPr>
          <p:cNvSpPr/>
          <p:nvPr/>
        </p:nvSpPr>
        <p:spPr>
          <a:xfrm>
            <a:off x="3219496" y="4903200"/>
            <a:ext cx="7169372" cy="1123791"/>
          </a:xfrm>
          <a:prstGeom prst="roundRect">
            <a:avLst/>
          </a:prstGeom>
          <a:solidFill>
            <a:schemeClr val="accent3">
              <a:lumMod val="20000"/>
              <a:lumOff val="80000"/>
            </a:schemeClr>
          </a:solidFill>
          <a:ln/>
        </p:spPr>
        <p:style>
          <a:lnRef idx="0">
            <a:schemeClr val="accent2"/>
          </a:lnRef>
          <a:fillRef idx="3">
            <a:schemeClr val="accent2"/>
          </a:fillRef>
          <a:effectRef idx="3">
            <a:schemeClr val="accent2"/>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s-ES" sz="1400" b="1"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endParaRPr>
          </a:p>
        </p:txBody>
      </p:sp>
      <p:sp>
        <p:nvSpPr>
          <p:cNvPr id="8" name="CuadroTexto 4">
            <a:extLst>
              <a:ext uri="{FF2B5EF4-FFF2-40B4-BE49-F238E27FC236}">
                <a16:creationId xmlns:a16="http://schemas.microsoft.com/office/drawing/2014/main" id="{E798A828-C671-FA71-EEA1-45CF1C3B9C0B}"/>
              </a:ext>
            </a:extLst>
          </p:cNvPr>
          <p:cNvSpPr txBox="1"/>
          <p:nvPr/>
        </p:nvSpPr>
        <p:spPr>
          <a:xfrm>
            <a:off x="3396781" y="5322118"/>
            <a:ext cx="6906266" cy="523220"/>
          </a:xfrm>
          <a:prstGeom prst="rect">
            <a:avLst/>
          </a:prstGeom>
          <a:noFill/>
          <a:ln w="28575">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CO"/>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importance of this decree is the incorporation of hydrogen as an industrial input.</a:t>
            </a:r>
            <a:endParaRPr kumimoji="0" lang="es-CO" sz="14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6469185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esquinas redondeadas 6">
            <a:extLst>
              <a:ext uri="{FF2B5EF4-FFF2-40B4-BE49-F238E27FC236}">
                <a16:creationId xmlns:a16="http://schemas.microsoft.com/office/drawing/2014/main" id="{9058445F-1907-3EDF-C0F5-B1EE38CA568F}"/>
              </a:ext>
            </a:extLst>
          </p:cNvPr>
          <p:cNvSpPr/>
          <p:nvPr/>
        </p:nvSpPr>
        <p:spPr>
          <a:xfrm>
            <a:off x="155650" y="266677"/>
            <a:ext cx="3011620" cy="6324645"/>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Paradigm shift: it is no longer just the molecule itself that defines the product. Now they are the environmental attributes associated with this molecule (for example, the type of raw material, the intensity of GHG emissions, whether or not it is renewable, among others).</a:t>
            </a:r>
            <a:endParaRPr kumimoji="0" lang="es-ES" b="1" i="0" u="none" strike="noStrike" kern="1200" cap="none" spc="0" normalizeH="0" baseline="0" noProof="0" dirty="0">
              <a:ln>
                <a:noFill/>
              </a:ln>
              <a:solidFill>
                <a:srgbClr val="575757"/>
              </a:solidFill>
              <a:effectLst/>
              <a:uLnTx/>
              <a:uFillTx/>
              <a:latin typeface="Arial" panose="020B0604020202020204" pitchFamily="34" charset="0"/>
              <a:ea typeface="+mn-ea"/>
              <a:cs typeface="Arial" panose="020B0604020202020204" pitchFamily="34" charset="0"/>
            </a:endParaRPr>
          </a:p>
        </p:txBody>
      </p:sp>
      <p:sp>
        <p:nvSpPr>
          <p:cNvPr id="15" name="CuadroTexto 14">
            <a:extLst>
              <a:ext uri="{FF2B5EF4-FFF2-40B4-BE49-F238E27FC236}">
                <a16:creationId xmlns:a16="http://schemas.microsoft.com/office/drawing/2014/main" id="{F72F70E4-D02E-B00A-9F9B-476E63CBBA98}"/>
              </a:ext>
            </a:extLst>
          </p:cNvPr>
          <p:cNvSpPr txBox="1"/>
          <p:nvPr/>
        </p:nvSpPr>
        <p:spPr>
          <a:xfrm>
            <a:off x="3829877" y="1091194"/>
            <a:ext cx="6758609" cy="4955203"/>
          </a:xfrm>
          <a:prstGeom prst="rect">
            <a:avLst/>
          </a:prstGeom>
          <a:noFill/>
        </p:spPr>
        <p:txBody>
          <a:bodyPr wrap="square">
            <a:spAutoFit/>
          </a:bodyPr>
          <a:lstStyle/>
          <a:p>
            <a:r>
              <a:rPr lang="es-CO" sz="3200" b="1" kern="0" spc="-150" dirty="0" err="1">
                <a:solidFill>
                  <a:schemeClr val="accent2"/>
                </a:solidFill>
                <a:ea typeface="+mj-ea"/>
                <a:cs typeface="Arial" panose="020B0604020202020204" pitchFamily="34" charset="0"/>
              </a:rPr>
              <a:t>Opportunities</a:t>
            </a:r>
            <a:endParaRPr lang="es-CO" sz="3200" b="1" kern="0" spc="-150" dirty="0">
              <a:solidFill>
                <a:schemeClr val="accent2"/>
              </a:solidFill>
              <a:ea typeface="+mj-ea"/>
              <a:cs typeface="Arial" panose="020B0604020202020204" pitchFamily="34" charset="0"/>
            </a:endParaRPr>
          </a:p>
          <a:p>
            <a:endParaRPr lang="es-CO" dirty="0"/>
          </a:p>
          <a:p>
            <a:pPr marL="285750" indent="-285750">
              <a:buFont typeface="Arial" panose="020B0604020202020204" pitchFamily="34" charset="0"/>
              <a:buChar char="•"/>
            </a:pPr>
            <a:r>
              <a:rPr lang="es-CO" dirty="0" err="1"/>
              <a:t>Most</a:t>
            </a:r>
            <a:r>
              <a:rPr lang="es-CO" dirty="0"/>
              <a:t> </a:t>
            </a:r>
            <a:r>
              <a:rPr lang="es-CO" dirty="0" err="1"/>
              <a:t>abundant</a:t>
            </a:r>
            <a:r>
              <a:rPr lang="es-CO" dirty="0"/>
              <a:t> </a:t>
            </a:r>
            <a:r>
              <a:rPr lang="es-CO" dirty="0" err="1"/>
              <a:t>element</a:t>
            </a:r>
            <a:r>
              <a:rPr lang="es-CO" dirty="0"/>
              <a:t> in </a:t>
            </a:r>
            <a:r>
              <a:rPr lang="es-CO" dirty="0" err="1"/>
              <a:t>the</a:t>
            </a:r>
            <a:r>
              <a:rPr lang="es-CO" dirty="0"/>
              <a:t> universe.</a:t>
            </a:r>
          </a:p>
          <a:p>
            <a:pPr marL="285750" indent="-285750">
              <a:buFont typeface="Arial" panose="020B0604020202020204" pitchFamily="34" charset="0"/>
              <a:buChar char="•"/>
            </a:pPr>
            <a:r>
              <a:rPr lang="es-CO" dirty="0"/>
              <a:t>High </a:t>
            </a:r>
            <a:r>
              <a:rPr lang="es-CO" dirty="0" err="1"/>
              <a:t>energy</a:t>
            </a:r>
            <a:r>
              <a:rPr lang="es-CO" dirty="0"/>
              <a:t> </a:t>
            </a:r>
            <a:r>
              <a:rPr lang="es-CO" dirty="0" err="1"/>
              <a:t>density</a:t>
            </a:r>
            <a:r>
              <a:rPr lang="es-CO" dirty="0"/>
              <a:t> per </a:t>
            </a:r>
            <a:r>
              <a:rPr lang="es-CO" dirty="0" err="1"/>
              <a:t>unit</a:t>
            </a:r>
            <a:r>
              <a:rPr lang="es-CO" dirty="0"/>
              <a:t> </a:t>
            </a:r>
            <a:r>
              <a:rPr lang="es-CO" dirty="0" err="1"/>
              <a:t>mass</a:t>
            </a:r>
            <a:r>
              <a:rPr lang="es-CO" dirty="0"/>
              <a:t>.</a:t>
            </a:r>
          </a:p>
          <a:p>
            <a:pPr marL="285750" indent="-285750">
              <a:buFont typeface="Arial" panose="020B0604020202020204" pitchFamily="34" charset="0"/>
              <a:buChar char="•"/>
            </a:pPr>
            <a:r>
              <a:rPr lang="es-CO" dirty="0" err="1"/>
              <a:t>Until</a:t>
            </a:r>
            <a:r>
              <a:rPr lang="es-CO" dirty="0"/>
              <a:t> </a:t>
            </a:r>
            <a:r>
              <a:rPr lang="es-CO" dirty="0" err="1"/>
              <a:t>now</a:t>
            </a:r>
            <a:r>
              <a:rPr lang="es-CO" dirty="0"/>
              <a:t> </a:t>
            </a:r>
            <a:r>
              <a:rPr lang="es-CO" dirty="0" err="1"/>
              <a:t>it</a:t>
            </a:r>
            <a:r>
              <a:rPr lang="es-CO" dirty="0"/>
              <a:t> has </a:t>
            </a:r>
            <a:r>
              <a:rPr lang="es-CO" dirty="0" err="1"/>
              <a:t>been</a:t>
            </a:r>
            <a:r>
              <a:rPr lang="es-CO" dirty="0"/>
              <a:t> </a:t>
            </a:r>
            <a:r>
              <a:rPr lang="es-CO" dirty="0" err="1"/>
              <a:t>used</a:t>
            </a:r>
            <a:r>
              <a:rPr lang="es-CO" dirty="0"/>
              <a:t> </a:t>
            </a:r>
            <a:r>
              <a:rPr lang="es-CO" dirty="0" err="1"/>
              <a:t>for</a:t>
            </a:r>
            <a:r>
              <a:rPr lang="es-CO" dirty="0"/>
              <a:t> </a:t>
            </a:r>
            <a:r>
              <a:rPr lang="es-CO" dirty="0" err="1"/>
              <a:t>its</a:t>
            </a:r>
            <a:r>
              <a:rPr lang="es-CO" dirty="0"/>
              <a:t> </a:t>
            </a:r>
            <a:r>
              <a:rPr lang="es-CO" dirty="0" err="1"/>
              <a:t>chemical</a:t>
            </a:r>
            <a:r>
              <a:rPr lang="es-CO" dirty="0"/>
              <a:t> </a:t>
            </a:r>
            <a:r>
              <a:rPr lang="es-CO" dirty="0" err="1"/>
              <a:t>properties</a:t>
            </a:r>
            <a:r>
              <a:rPr lang="es-CO" dirty="0"/>
              <a:t> and </a:t>
            </a:r>
            <a:r>
              <a:rPr lang="es-CO" dirty="0" err="1"/>
              <a:t>not</a:t>
            </a:r>
            <a:r>
              <a:rPr lang="es-CO" dirty="0"/>
              <a:t> </a:t>
            </a:r>
            <a:r>
              <a:rPr lang="es-CO" dirty="0" err="1"/>
              <a:t>for</a:t>
            </a:r>
            <a:r>
              <a:rPr lang="es-CO" dirty="0"/>
              <a:t> </a:t>
            </a:r>
            <a:r>
              <a:rPr lang="es-CO" dirty="0" err="1"/>
              <a:t>its</a:t>
            </a:r>
            <a:r>
              <a:rPr lang="es-CO" dirty="0"/>
              <a:t> </a:t>
            </a:r>
            <a:r>
              <a:rPr lang="es-CO" dirty="0" err="1"/>
              <a:t>energy</a:t>
            </a:r>
            <a:r>
              <a:rPr lang="es-CO" dirty="0"/>
              <a:t> </a:t>
            </a:r>
            <a:r>
              <a:rPr lang="es-CO" dirty="0" err="1"/>
              <a:t>potential</a:t>
            </a:r>
            <a:r>
              <a:rPr lang="es-CO" dirty="0"/>
              <a:t>.</a:t>
            </a:r>
          </a:p>
          <a:p>
            <a:pPr marL="285750" indent="-285750">
              <a:buFont typeface="Arial" panose="020B0604020202020204" pitchFamily="34" charset="0"/>
              <a:buChar char="•"/>
            </a:pPr>
            <a:r>
              <a:rPr lang="es-CO" dirty="0" err="1"/>
              <a:t>It</a:t>
            </a:r>
            <a:r>
              <a:rPr lang="es-CO" dirty="0"/>
              <a:t> </a:t>
            </a:r>
            <a:r>
              <a:rPr lang="es-CO" dirty="0" err="1"/>
              <a:t>is</a:t>
            </a:r>
            <a:r>
              <a:rPr lang="es-CO" dirty="0"/>
              <a:t> </a:t>
            </a:r>
            <a:r>
              <a:rPr lang="es-CO" dirty="0" err="1"/>
              <a:t>an</a:t>
            </a:r>
            <a:r>
              <a:rPr lang="es-CO" dirty="0"/>
              <a:t> </a:t>
            </a:r>
            <a:r>
              <a:rPr lang="es-CO" dirty="0" err="1"/>
              <a:t>energy</a:t>
            </a:r>
            <a:r>
              <a:rPr lang="es-CO" dirty="0"/>
              <a:t> vector </a:t>
            </a:r>
            <a:r>
              <a:rPr lang="es-CO" dirty="0" err="1"/>
              <a:t>that</a:t>
            </a:r>
            <a:r>
              <a:rPr lang="es-CO" dirty="0"/>
              <a:t> </a:t>
            </a:r>
            <a:r>
              <a:rPr lang="es-CO" dirty="0" err="1"/>
              <a:t>connects</a:t>
            </a:r>
            <a:r>
              <a:rPr lang="es-CO" dirty="0"/>
              <a:t> </a:t>
            </a:r>
            <a:r>
              <a:rPr lang="es-CO" dirty="0" err="1"/>
              <a:t>renewable</a:t>
            </a:r>
            <a:r>
              <a:rPr lang="es-CO" dirty="0"/>
              <a:t> </a:t>
            </a:r>
            <a:r>
              <a:rPr lang="es-CO" dirty="0" err="1"/>
              <a:t>energy</a:t>
            </a:r>
            <a:r>
              <a:rPr lang="es-CO" dirty="0"/>
              <a:t> </a:t>
            </a:r>
            <a:r>
              <a:rPr lang="es-CO" dirty="0" err="1"/>
              <a:t>with</a:t>
            </a:r>
            <a:r>
              <a:rPr lang="es-CO" dirty="0"/>
              <a:t> a </a:t>
            </a:r>
            <a:r>
              <a:rPr lang="es-CO" dirty="0" err="1"/>
              <a:t>zero-emission</a:t>
            </a:r>
            <a:r>
              <a:rPr lang="es-CO" dirty="0"/>
              <a:t> </a:t>
            </a:r>
            <a:r>
              <a:rPr lang="es-CO" dirty="0" err="1"/>
              <a:t>molecule</a:t>
            </a:r>
            <a:r>
              <a:rPr lang="es-CO" dirty="0"/>
              <a:t>.</a:t>
            </a:r>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endParaRPr lang="es-CO" dirty="0"/>
          </a:p>
          <a:p>
            <a:r>
              <a:rPr lang="es-CO" sz="3200" b="1" kern="0" spc="-150" dirty="0" err="1">
                <a:solidFill>
                  <a:schemeClr val="accent2"/>
                </a:solidFill>
                <a:ea typeface="+mj-ea"/>
                <a:cs typeface="Arial" panose="020B0604020202020204" pitchFamily="34" charset="0"/>
              </a:rPr>
              <a:t>Challenges</a:t>
            </a:r>
            <a:endParaRPr lang="es-CO" sz="3200" b="1" kern="0" spc="-150" dirty="0">
              <a:solidFill>
                <a:schemeClr val="accent2"/>
              </a:solidFill>
              <a:ea typeface="+mj-ea"/>
              <a:cs typeface="Arial" panose="020B0604020202020204" pitchFamily="34" charset="0"/>
            </a:endParaRPr>
          </a:p>
          <a:p>
            <a:pPr marL="285750" indent="-285750">
              <a:buFont typeface="Arial" panose="020B0604020202020204" pitchFamily="34" charset="0"/>
              <a:buChar char="•"/>
            </a:pPr>
            <a:endParaRPr lang="es-CO" dirty="0"/>
          </a:p>
          <a:p>
            <a:pPr marL="285750" indent="-285750">
              <a:buFont typeface="Arial" panose="020B0604020202020204" pitchFamily="34" charset="0"/>
              <a:buChar char="•"/>
            </a:pPr>
            <a:r>
              <a:rPr lang="en-US" dirty="0"/>
              <a:t>It is not found in its natural state, but attached to other molecules.</a:t>
            </a:r>
          </a:p>
          <a:p>
            <a:pPr marL="285750" indent="-285750">
              <a:buFont typeface="Arial" panose="020B0604020202020204" pitchFamily="34" charset="0"/>
              <a:buChar char="•"/>
            </a:pPr>
            <a:r>
              <a:rPr lang="en-US" dirty="0"/>
              <a:t>At ambient conditions, it is an odorless and colorless gas.</a:t>
            </a:r>
          </a:p>
          <a:p>
            <a:pPr marL="285750" indent="-285750">
              <a:buFont typeface="Arial" panose="020B0604020202020204" pitchFamily="34" charset="0"/>
              <a:buChar char="•"/>
            </a:pPr>
            <a:r>
              <a:rPr lang="en-US" dirty="0"/>
              <a:t>Low energy density per unit volume</a:t>
            </a:r>
          </a:p>
          <a:p>
            <a:pPr marL="285750" indent="-285750">
              <a:buFont typeface="Arial" panose="020B0604020202020204" pitchFamily="34" charset="0"/>
              <a:buChar char="•"/>
            </a:pPr>
            <a:r>
              <a:rPr lang="en-US" dirty="0"/>
              <a:t>It is a highly combustible and reactive molecule.</a:t>
            </a:r>
            <a:endParaRPr lang="es-CO" dirty="0"/>
          </a:p>
        </p:txBody>
      </p:sp>
    </p:spTree>
    <p:extLst>
      <p:ext uri="{BB962C8B-B14F-4D97-AF65-F5344CB8AC3E}">
        <p14:creationId xmlns:p14="http://schemas.microsoft.com/office/powerpoint/2010/main" val="4019418214"/>
      </p:ext>
    </p:extLst>
  </p:cSld>
  <p:clrMapOvr>
    <a:masterClrMapping/>
  </p:clrMapOvr>
</p:sld>
</file>

<file path=ppt/theme/theme1.xml><?xml version="1.0" encoding="utf-8"?>
<a:theme xmlns:a="http://schemas.openxmlformats.org/drawingml/2006/main" name="3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TotalTime>
  <Words>532</Words>
  <Application>Microsoft Office PowerPoint</Application>
  <PresentationFormat>Panorámica</PresentationFormat>
  <Paragraphs>67</Paragraphs>
  <Slides>3</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vt:i4>
      </vt:variant>
    </vt:vector>
  </HeadingPairs>
  <TitlesOfParts>
    <vt:vector size="6" baseType="lpstr">
      <vt:lpstr>Arial</vt:lpstr>
      <vt:lpstr>Calibri</vt:lpstr>
      <vt:lpstr>3_Tema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Hidrogeno verde Decreto 1476 de 2022</dc:title>
  <dc:creator>Laura Elisa Muñoz Molina</dc:creator>
  <cp:lastModifiedBy>Anny Alvarez</cp:lastModifiedBy>
  <cp:revision>3</cp:revision>
  <dcterms:created xsi:type="dcterms:W3CDTF">2023-03-03T02:25:59Z</dcterms:created>
  <dcterms:modified xsi:type="dcterms:W3CDTF">2023-11-20T23:01:05Z</dcterms:modified>
</cp:coreProperties>
</file>